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9" r:id="rId3"/>
    <p:sldId id="257" r:id="rId4"/>
    <p:sldId id="258" r:id="rId5"/>
    <p:sldId id="260" r:id="rId6"/>
    <p:sldId id="262" r:id="rId7"/>
    <p:sldId id="263" r:id="rId8"/>
    <p:sldId id="264" r:id="rId9"/>
    <p:sldId id="266" r:id="rId10"/>
    <p:sldId id="267" r:id="rId11"/>
    <p:sldId id="265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381" y="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ny Young" userId="cb0f4ce2-eb4f-479e-8e8f-3beb257e632f" providerId="ADAL" clId="{23FC96BF-6ED9-4248-950D-4B2B26A36200}"/>
    <pc:docChg chg="modSld">
      <pc:chgData name="Danny Young" userId="cb0f4ce2-eb4f-479e-8e8f-3beb257e632f" providerId="ADAL" clId="{23FC96BF-6ED9-4248-950D-4B2B26A36200}" dt="2018-04-03T15:38:04.420" v="3" actId="1076"/>
      <pc:docMkLst>
        <pc:docMk/>
      </pc:docMkLst>
      <pc:sldChg chg="modSp">
        <pc:chgData name="Danny Young" userId="cb0f4ce2-eb4f-479e-8e8f-3beb257e632f" providerId="ADAL" clId="{23FC96BF-6ED9-4248-950D-4B2B26A36200}" dt="2018-04-03T15:38:04.420" v="3" actId="1076"/>
        <pc:sldMkLst>
          <pc:docMk/>
          <pc:sldMk cId="0" sldId="264"/>
        </pc:sldMkLst>
        <pc:graphicFrameChg chg="mod">
          <ac:chgData name="Danny Young" userId="cb0f4ce2-eb4f-479e-8e8f-3beb257e632f" providerId="ADAL" clId="{23FC96BF-6ED9-4248-950D-4B2B26A36200}" dt="2018-04-03T15:37:52.843" v="1" actId="14100"/>
          <ac:graphicFrameMkLst>
            <pc:docMk/>
            <pc:sldMk cId="0" sldId="264"/>
            <ac:graphicFrameMk id="8199" creationId="{00000000-0000-0000-0000-000000000000}"/>
          </ac:graphicFrameMkLst>
        </pc:graphicFrameChg>
        <pc:graphicFrameChg chg="mod">
          <ac:chgData name="Danny Young" userId="cb0f4ce2-eb4f-479e-8e8f-3beb257e632f" providerId="ADAL" clId="{23FC96BF-6ED9-4248-950D-4B2B26A36200}" dt="2018-04-03T15:38:04.420" v="3" actId="1076"/>
          <ac:graphicFrameMkLst>
            <pc:docMk/>
            <pc:sldMk cId="0" sldId="264"/>
            <ac:graphicFrameMk id="16388" creationId="{00000000-0000-0000-0000-000000000000}"/>
          </ac:graphicFrameMkLst>
        </pc:graphicFrameChg>
        <pc:graphicFrameChg chg="mod">
          <ac:chgData name="Danny Young" userId="cb0f4ce2-eb4f-479e-8e8f-3beb257e632f" providerId="ADAL" clId="{23FC96BF-6ED9-4248-950D-4B2B26A36200}" dt="2018-04-03T15:38:04.420" v="3" actId="1076"/>
          <ac:graphicFrameMkLst>
            <pc:docMk/>
            <pc:sldMk cId="0" sldId="264"/>
            <ac:graphicFrameMk id="16389" creationId="{00000000-0000-0000-0000-000000000000}"/>
          </ac:graphicFrameMkLst>
        </pc:graphicFrameChg>
        <pc:graphicFrameChg chg="mod">
          <ac:chgData name="Danny Young" userId="cb0f4ce2-eb4f-479e-8e8f-3beb257e632f" providerId="ADAL" clId="{23FC96BF-6ED9-4248-950D-4B2B26A36200}" dt="2018-04-03T15:38:04.420" v="3" actId="1076"/>
          <ac:graphicFrameMkLst>
            <pc:docMk/>
            <pc:sldMk cId="0" sldId="264"/>
            <ac:graphicFrameMk id="16390" creationId="{00000000-0000-0000-0000-000000000000}"/>
          </ac:graphicFrameMkLst>
        </pc:graphicFrameChg>
        <pc:graphicFrameChg chg="mod">
          <ac:chgData name="Danny Young" userId="cb0f4ce2-eb4f-479e-8e8f-3beb257e632f" providerId="ADAL" clId="{23FC96BF-6ED9-4248-950D-4B2B26A36200}" dt="2018-04-03T15:37:52.843" v="1" actId="14100"/>
          <ac:graphicFrameMkLst>
            <pc:docMk/>
            <pc:sldMk cId="0" sldId="264"/>
            <ac:graphicFrameMk id="16391" creationId="{00000000-0000-0000-0000-000000000000}"/>
          </ac:graphicFrameMkLst>
        </pc:graphicFrame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Relationship Id="rId14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12" Type="http://schemas.openxmlformats.org/officeDocument/2006/relationships/image" Target="../media/image27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11" Type="http://schemas.openxmlformats.org/officeDocument/2006/relationships/image" Target="../media/image26.wmf"/><Relationship Id="rId5" Type="http://schemas.openxmlformats.org/officeDocument/2006/relationships/image" Target="../media/image20.wmf"/><Relationship Id="rId10" Type="http://schemas.openxmlformats.org/officeDocument/2006/relationships/image" Target="../media/image25.wmf"/><Relationship Id="rId4" Type="http://schemas.openxmlformats.org/officeDocument/2006/relationships/image" Target="../media/image19.wmf"/><Relationship Id="rId9" Type="http://schemas.openxmlformats.org/officeDocument/2006/relationships/image" Target="../media/image24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image" Target="../media/image38.wmf"/><Relationship Id="rId7" Type="http://schemas.openxmlformats.org/officeDocument/2006/relationships/image" Target="../media/image42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10" Type="http://schemas.openxmlformats.org/officeDocument/2006/relationships/image" Target="../media/image45.wmf"/><Relationship Id="rId4" Type="http://schemas.openxmlformats.org/officeDocument/2006/relationships/image" Target="../media/image39.wmf"/><Relationship Id="rId9" Type="http://schemas.openxmlformats.org/officeDocument/2006/relationships/image" Target="../media/image44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image" Target="../media/image48.wmf"/><Relationship Id="rId7" Type="http://schemas.openxmlformats.org/officeDocument/2006/relationships/image" Target="../media/image52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6" Type="http://schemas.openxmlformats.org/officeDocument/2006/relationships/image" Target="../media/image51.wmf"/><Relationship Id="rId11" Type="http://schemas.openxmlformats.org/officeDocument/2006/relationships/image" Target="../media/image56.wmf"/><Relationship Id="rId5" Type="http://schemas.openxmlformats.org/officeDocument/2006/relationships/image" Target="../media/image50.wmf"/><Relationship Id="rId10" Type="http://schemas.openxmlformats.org/officeDocument/2006/relationships/image" Target="../media/image55.wmf"/><Relationship Id="rId4" Type="http://schemas.openxmlformats.org/officeDocument/2006/relationships/image" Target="../media/image49.wmf"/><Relationship Id="rId9" Type="http://schemas.openxmlformats.org/officeDocument/2006/relationships/image" Target="../media/image5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4" Type="http://schemas.openxmlformats.org/officeDocument/2006/relationships/image" Target="../media/image6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Relationship Id="rId5" Type="http://schemas.openxmlformats.org/officeDocument/2006/relationships/image" Target="../media/image65.wmf"/><Relationship Id="rId4" Type="http://schemas.openxmlformats.org/officeDocument/2006/relationships/image" Target="../media/image6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CE5507-904E-4E99-B5DD-FEA24487E911}" type="datetimeFigureOut">
              <a:rPr lang="en-CA" smtClean="0"/>
              <a:t>2018-04-03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754310-BEBF-4C49-919E-FACBCA26018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04199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54310-BEBF-4C49-919E-FACBCA260183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763212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54310-BEBF-4C49-919E-FACBCA260183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575746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54310-BEBF-4C49-919E-FACBCA260183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30135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54310-BEBF-4C49-919E-FACBCA260183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066490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D76FF4-D156-4CDF-B7A4-343E8CE174D3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28391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D76FF4-D156-4CDF-B7A4-343E8CE174D3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792361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54310-BEBF-4C49-919E-FACBCA260183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888314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54310-BEBF-4C49-919E-FACBCA260183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176696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54310-BEBF-4C49-919E-FACBCA260183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658242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54310-BEBF-4C49-919E-FACBCA260183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301214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54310-BEBF-4C49-919E-FACBCA260183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39286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20EA80A-E061-4022-A55A-5A90FF30CC53}" type="datetimeFigureOut">
              <a:rPr lang="en-CA" smtClean="0"/>
              <a:pPr/>
              <a:t>2018-04-03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2018-04-03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2018-04-03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2018-04-03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20EA80A-E061-4022-A55A-5A90FF30CC53}" type="datetimeFigureOut">
              <a:rPr lang="en-CA" smtClean="0"/>
              <a:pPr/>
              <a:t>2018-04-03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2018-04-03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2018-04-03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2018-04-03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pPr/>
              <a:t>2018-04-03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2018-04-03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pPr/>
              <a:t>2018-04-03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20EA80A-E061-4022-A55A-5A90FF30CC53}" type="datetimeFigureOut">
              <a:rPr lang="en-CA" smtClean="0"/>
              <a:pPr/>
              <a:t>2018-04-03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02ACA8-DFE6-4BC3-AC40-0069BF3808FC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9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18" Type="http://schemas.openxmlformats.org/officeDocument/2006/relationships/oleObject" Target="../embeddings/oleObject8.bin"/><Relationship Id="rId26" Type="http://schemas.openxmlformats.org/officeDocument/2006/relationships/oleObject" Target="../embeddings/oleObject12.bin"/><Relationship Id="rId3" Type="http://schemas.openxmlformats.org/officeDocument/2006/relationships/notesSlide" Target="../notesSlides/notesSlide2.xml"/><Relationship Id="rId21" Type="http://schemas.openxmlformats.org/officeDocument/2006/relationships/image" Target="../media/image10.wmf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5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29" Type="http://schemas.openxmlformats.org/officeDocument/2006/relationships/image" Target="../media/image14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24" Type="http://schemas.openxmlformats.org/officeDocument/2006/relationships/oleObject" Target="../embeddings/oleObject11.bin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23" Type="http://schemas.openxmlformats.org/officeDocument/2006/relationships/image" Target="../media/image11.wmf"/><Relationship Id="rId28" Type="http://schemas.openxmlformats.org/officeDocument/2006/relationships/oleObject" Target="../embeddings/oleObject13.bin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9.wmf"/><Relationship Id="rId31" Type="http://schemas.openxmlformats.org/officeDocument/2006/relationships/image" Target="../media/image15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Relationship Id="rId27" Type="http://schemas.openxmlformats.org/officeDocument/2006/relationships/image" Target="../media/image13.wmf"/><Relationship Id="rId30" Type="http://schemas.openxmlformats.org/officeDocument/2006/relationships/oleObject" Target="../embeddings/oleObject1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image" Target="../media/image20.wmf"/><Relationship Id="rId18" Type="http://schemas.openxmlformats.org/officeDocument/2006/relationships/oleObject" Target="../embeddings/oleObject23.bin"/><Relationship Id="rId26" Type="http://schemas.openxmlformats.org/officeDocument/2006/relationships/oleObject" Target="../embeddings/oleObject28.bin"/><Relationship Id="rId3" Type="http://schemas.openxmlformats.org/officeDocument/2006/relationships/notesSlide" Target="../notesSlides/notesSlide3.xml"/><Relationship Id="rId21" Type="http://schemas.openxmlformats.org/officeDocument/2006/relationships/oleObject" Target="../embeddings/oleObject25.bin"/><Relationship Id="rId7" Type="http://schemas.openxmlformats.org/officeDocument/2006/relationships/image" Target="../media/image17.wmf"/><Relationship Id="rId12" Type="http://schemas.openxmlformats.org/officeDocument/2006/relationships/oleObject" Target="../embeddings/oleObject19.bin"/><Relationship Id="rId17" Type="http://schemas.openxmlformats.org/officeDocument/2006/relationships/oleObject" Target="../embeddings/oleObject22.bin"/><Relationship Id="rId25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1.wmf"/><Relationship Id="rId20" Type="http://schemas.openxmlformats.org/officeDocument/2006/relationships/oleObject" Target="../embeddings/oleObject24.bin"/><Relationship Id="rId29" Type="http://schemas.openxmlformats.org/officeDocument/2006/relationships/image" Target="../media/image26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19.wmf"/><Relationship Id="rId24" Type="http://schemas.openxmlformats.org/officeDocument/2006/relationships/oleObject" Target="../embeddings/oleObject27.bin"/><Relationship Id="rId32" Type="http://schemas.openxmlformats.org/officeDocument/2006/relationships/hyperlink" Target="http://www.bcmath.ca/" TargetMode="External"/><Relationship Id="rId5" Type="http://schemas.openxmlformats.org/officeDocument/2006/relationships/image" Target="../media/image16.wmf"/><Relationship Id="rId15" Type="http://schemas.openxmlformats.org/officeDocument/2006/relationships/oleObject" Target="../embeddings/oleObject21.bin"/><Relationship Id="rId23" Type="http://schemas.openxmlformats.org/officeDocument/2006/relationships/oleObject" Target="../embeddings/oleObject26.bin"/><Relationship Id="rId28" Type="http://schemas.openxmlformats.org/officeDocument/2006/relationships/oleObject" Target="../embeddings/oleObject29.bin"/><Relationship Id="rId10" Type="http://schemas.openxmlformats.org/officeDocument/2006/relationships/oleObject" Target="../embeddings/oleObject18.bin"/><Relationship Id="rId19" Type="http://schemas.openxmlformats.org/officeDocument/2006/relationships/image" Target="../media/image22.wmf"/><Relationship Id="rId31" Type="http://schemas.openxmlformats.org/officeDocument/2006/relationships/image" Target="../media/image27.wmf"/><Relationship Id="rId4" Type="http://schemas.openxmlformats.org/officeDocument/2006/relationships/oleObject" Target="../embeddings/oleObject15.bin"/><Relationship Id="rId9" Type="http://schemas.openxmlformats.org/officeDocument/2006/relationships/image" Target="../media/image18.wmf"/><Relationship Id="rId14" Type="http://schemas.openxmlformats.org/officeDocument/2006/relationships/oleObject" Target="../embeddings/oleObject20.bin"/><Relationship Id="rId22" Type="http://schemas.openxmlformats.org/officeDocument/2006/relationships/image" Target="../media/image23.wmf"/><Relationship Id="rId27" Type="http://schemas.openxmlformats.org/officeDocument/2006/relationships/image" Target="../media/image25.wmf"/><Relationship Id="rId30" Type="http://schemas.openxmlformats.org/officeDocument/2006/relationships/oleObject" Target="../embeddings/oleObject30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13" Type="http://schemas.openxmlformats.org/officeDocument/2006/relationships/image" Target="../media/image32.wmf"/><Relationship Id="rId18" Type="http://schemas.openxmlformats.org/officeDocument/2006/relationships/oleObject" Target="../embeddings/oleObject38.bin"/><Relationship Id="rId3" Type="http://schemas.openxmlformats.org/officeDocument/2006/relationships/notesSlide" Target="../notesSlides/notesSlide4.xml"/><Relationship Id="rId21" Type="http://schemas.openxmlformats.org/officeDocument/2006/relationships/hyperlink" Target="http://www.bcmath.ca/" TargetMode="External"/><Relationship Id="rId7" Type="http://schemas.openxmlformats.org/officeDocument/2006/relationships/image" Target="../media/image29.wmf"/><Relationship Id="rId12" Type="http://schemas.openxmlformats.org/officeDocument/2006/relationships/oleObject" Target="../embeddings/oleObject35.bin"/><Relationship Id="rId17" Type="http://schemas.openxmlformats.org/officeDocument/2006/relationships/image" Target="../media/image3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7.bin"/><Relationship Id="rId20" Type="http://schemas.openxmlformats.org/officeDocument/2006/relationships/oleObject" Target="../embeddings/oleObject39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2.bin"/><Relationship Id="rId11" Type="http://schemas.openxmlformats.org/officeDocument/2006/relationships/image" Target="../media/image31.wmf"/><Relationship Id="rId5" Type="http://schemas.openxmlformats.org/officeDocument/2006/relationships/image" Target="../media/image28.wmf"/><Relationship Id="rId15" Type="http://schemas.openxmlformats.org/officeDocument/2006/relationships/image" Target="../media/image33.wmf"/><Relationship Id="rId10" Type="http://schemas.openxmlformats.org/officeDocument/2006/relationships/oleObject" Target="../embeddings/oleObject34.bin"/><Relationship Id="rId19" Type="http://schemas.openxmlformats.org/officeDocument/2006/relationships/image" Target="../media/image35.wmf"/><Relationship Id="rId4" Type="http://schemas.openxmlformats.org/officeDocument/2006/relationships/oleObject" Target="../embeddings/oleObject31.bin"/><Relationship Id="rId9" Type="http://schemas.openxmlformats.org/officeDocument/2006/relationships/image" Target="../media/image30.wmf"/><Relationship Id="rId14" Type="http://schemas.openxmlformats.org/officeDocument/2006/relationships/oleObject" Target="../embeddings/oleObject36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13" Type="http://schemas.openxmlformats.org/officeDocument/2006/relationships/image" Target="../media/image40.wmf"/><Relationship Id="rId18" Type="http://schemas.openxmlformats.org/officeDocument/2006/relationships/oleObject" Target="../embeddings/oleObject47.bin"/><Relationship Id="rId3" Type="http://schemas.openxmlformats.org/officeDocument/2006/relationships/notesSlide" Target="../notesSlides/notesSlide5.xml"/><Relationship Id="rId21" Type="http://schemas.openxmlformats.org/officeDocument/2006/relationships/image" Target="../media/image44.wmf"/><Relationship Id="rId7" Type="http://schemas.openxmlformats.org/officeDocument/2006/relationships/image" Target="../media/image37.wmf"/><Relationship Id="rId12" Type="http://schemas.openxmlformats.org/officeDocument/2006/relationships/oleObject" Target="../embeddings/oleObject44.bin"/><Relationship Id="rId17" Type="http://schemas.openxmlformats.org/officeDocument/2006/relationships/image" Target="../media/image4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6.bin"/><Relationship Id="rId20" Type="http://schemas.openxmlformats.org/officeDocument/2006/relationships/oleObject" Target="../embeddings/oleObject48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1.bin"/><Relationship Id="rId11" Type="http://schemas.openxmlformats.org/officeDocument/2006/relationships/image" Target="../media/image39.wmf"/><Relationship Id="rId5" Type="http://schemas.openxmlformats.org/officeDocument/2006/relationships/image" Target="../media/image36.wmf"/><Relationship Id="rId15" Type="http://schemas.openxmlformats.org/officeDocument/2006/relationships/image" Target="../media/image41.wmf"/><Relationship Id="rId23" Type="http://schemas.openxmlformats.org/officeDocument/2006/relationships/image" Target="../media/image45.wmf"/><Relationship Id="rId10" Type="http://schemas.openxmlformats.org/officeDocument/2006/relationships/oleObject" Target="../embeddings/oleObject43.bin"/><Relationship Id="rId19" Type="http://schemas.openxmlformats.org/officeDocument/2006/relationships/image" Target="../media/image43.wmf"/><Relationship Id="rId4" Type="http://schemas.openxmlformats.org/officeDocument/2006/relationships/oleObject" Target="../embeddings/oleObject40.bin"/><Relationship Id="rId9" Type="http://schemas.openxmlformats.org/officeDocument/2006/relationships/image" Target="../media/image38.wmf"/><Relationship Id="rId14" Type="http://schemas.openxmlformats.org/officeDocument/2006/relationships/oleObject" Target="../embeddings/oleObject45.bin"/><Relationship Id="rId22" Type="http://schemas.openxmlformats.org/officeDocument/2006/relationships/oleObject" Target="../embeddings/oleObject49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2.bin"/><Relationship Id="rId13" Type="http://schemas.openxmlformats.org/officeDocument/2006/relationships/image" Target="../media/image50.wmf"/><Relationship Id="rId18" Type="http://schemas.openxmlformats.org/officeDocument/2006/relationships/oleObject" Target="../embeddings/oleObject57.bin"/><Relationship Id="rId26" Type="http://schemas.openxmlformats.org/officeDocument/2006/relationships/image" Target="../media/image56.wmf"/><Relationship Id="rId3" Type="http://schemas.openxmlformats.org/officeDocument/2006/relationships/notesSlide" Target="../notesSlides/notesSlide6.xml"/><Relationship Id="rId21" Type="http://schemas.openxmlformats.org/officeDocument/2006/relationships/image" Target="../media/image54.wmf"/><Relationship Id="rId7" Type="http://schemas.openxmlformats.org/officeDocument/2006/relationships/image" Target="../media/image47.wmf"/><Relationship Id="rId12" Type="http://schemas.openxmlformats.org/officeDocument/2006/relationships/oleObject" Target="../embeddings/oleObject54.bin"/><Relationship Id="rId17" Type="http://schemas.openxmlformats.org/officeDocument/2006/relationships/image" Target="../media/image52.wmf"/><Relationship Id="rId25" Type="http://schemas.openxmlformats.org/officeDocument/2006/relationships/oleObject" Target="../embeddings/oleObject61.bin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56.bin"/><Relationship Id="rId20" Type="http://schemas.openxmlformats.org/officeDocument/2006/relationships/oleObject" Target="../embeddings/oleObject58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1.bin"/><Relationship Id="rId11" Type="http://schemas.openxmlformats.org/officeDocument/2006/relationships/image" Target="../media/image49.wmf"/><Relationship Id="rId24" Type="http://schemas.openxmlformats.org/officeDocument/2006/relationships/oleObject" Target="../embeddings/oleObject60.bin"/><Relationship Id="rId5" Type="http://schemas.openxmlformats.org/officeDocument/2006/relationships/image" Target="../media/image46.wmf"/><Relationship Id="rId15" Type="http://schemas.openxmlformats.org/officeDocument/2006/relationships/image" Target="../media/image51.wmf"/><Relationship Id="rId23" Type="http://schemas.openxmlformats.org/officeDocument/2006/relationships/image" Target="../media/image55.wmf"/><Relationship Id="rId10" Type="http://schemas.openxmlformats.org/officeDocument/2006/relationships/oleObject" Target="../embeddings/oleObject53.bin"/><Relationship Id="rId19" Type="http://schemas.openxmlformats.org/officeDocument/2006/relationships/image" Target="../media/image53.wmf"/><Relationship Id="rId4" Type="http://schemas.openxmlformats.org/officeDocument/2006/relationships/oleObject" Target="../embeddings/oleObject50.bin"/><Relationship Id="rId9" Type="http://schemas.openxmlformats.org/officeDocument/2006/relationships/image" Target="../media/image48.wmf"/><Relationship Id="rId14" Type="http://schemas.openxmlformats.org/officeDocument/2006/relationships/oleObject" Target="../embeddings/oleObject55.bin"/><Relationship Id="rId22" Type="http://schemas.openxmlformats.org/officeDocument/2006/relationships/oleObject" Target="../embeddings/oleObject59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4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5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3.bin"/><Relationship Id="rId11" Type="http://schemas.openxmlformats.org/officeDocument/2006/relationships/image" Target="../media/image60.wmf"/><Relationship Id="rId5" Type="http://schemas.openxmlformats.org/officeDocument/2006/relationships/image" Target="../media/image57.wmf"/><Relationship Id="rId10" Type="http://schemas.openxmlformats.org/officeDocument/2006/relationships/oleObject" Target="../embeddings/oleObject65.bin"/><Relationship Id="rId4" Type="http://schemas.openxmlformats.org/officeDocument/2006/relationships/oleObject" Target="../embeddings/oleObject62.bin"/><Relationship Id="rId9" Type="http://schemas.openxmlformats.org/officeDocument/2006/relationships/image" Target="../media/image59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8.bin"/><Relationship Id="rId13" Type="http://schemas.openxmlformats.org/officeDocument/2006/relationships/image" Target="../media/image65.wmf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62.wmf"/><Relationship Id="rId12" Type="http://schemas.openxmlformats.org/officeDocument/2006/relationships/oleObject" Target="../embeddings/oleObject7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67.bin"/><Relationship Id="rId11" Type="http://schemas.openxmlformats.org/officeDocument/2006/relationships/image" Target="../media/image64.wmf"/><Relationship Id="rId5" Type="http://schemas.openxmlformats.org/officeDocument/2006/relationships/image" Target="../media/image61.wmf"/><Relationship Id="rId10" Type="http://schemas.openxmlformats.org/officeDocument/2006/relationships/oleObject" Target="../embeddings/oleObject69.bin"/><Relationship Id="rId4" Type="http://schemas.openxmlformats.org/officeDocument/2006/relationships/oleObject" Target="../embeddings/oleObject66.bin"/><Relationship Id="rId9" Type="http://schemas.openxmlformats.org/officeDocument/2006/relationships/image" Target="../media/image6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7744" y="3068960"/>
            <a:ext cx="6172200" cy="1894362"/>
          </a:xfrm>
        </p:spPr>
        <p:txBody>
          <a:bodyPr/>
          <a:lstStyle/>
          <a:p>
            <a:r>
              <a:rPr lang="en-CA"/>
              <a:t>Section 2.2 Zero and Negative Exponents</a:t>
            </a:r>
            <a:br>
              <a:rPr lang="en-CA" dirty="0"/>
            </a:b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7206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188640"/>
            <a:ext cx="8838380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747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35496" y="476672"/>
            <a:ext cx="8982918" cy="1800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273016"/>
            <a:ext cx="1078063" cy="205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719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en-CA" dirty="0"/>
              <a:t>I) Review: Powers of 2</a:t>
            </a:r>
          </a:p>
        </p:txBody>
      </p:sp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250825" y="1124744"/>
          <a:ext cx="8259763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4" imgW="5130720" imgH="342720" progId="Equation.DSMT4">
                  <p:embed/>
                </p:oleObj>
              </mc:Choice>
              <mc:Fallback>
                <p:oleObj name="Equation" r:id="rId4" imgW="5130720" imgH="342720" progId="Equation.DSMT4">
                  <p:embed/>
                  <p:pic>
                    <p:nvPicPr>
                      <p:cNvPr id="1331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124744"/>
                        <a:ext cx="8259763" cy="552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7" name="Object 5"/>
          <p:cNvGraphicFramePr>
            <a:graphicFrameLocks noChangeAspect="1"/>
          </p:cNvGraphicFramePr>
          <p:nvPr/>
        </p:nvGraphicFramePr>
        <p:xfrm>
          <a:off x="4500563" y="2205831"/>
          <a:ext cx="360362" cy="71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6" imgW="139680" imgH="279360" progId="Equation.DSMT4">
                  <p:embed/>
                </p:oleObj>
              </mc:Choice>
              <mc:Fallback>
                <p:oleObj name="Equation" r:id="rId6" imgW="139680" imgH="279360" progId="Equation.DSMT4">
                  <p:embed/>
                  <p:pic>
                    <p:nvPicPr>
                      <p:cNvPr id="1331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3" y="2205831"/>
                        <a:ext cx="360362" cy="719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8" name="Object 6"/>
          <p:cNvGraphicFramePr>
            <a:graphicFrameLocks noGrp="1" noChangeAspect="1"/>
          </p:cNvGraphicFramePr>
          <p:nvPr>
            <p:ph idx="1"/>
          </p:nvPr>
        </p:nvGraphicFramePr>
        <p:xfrm>
          <a:off x="5364163" y="2278856"/>
          <a:ext cx="342900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8" imgW="190440" imgH="279360" progId="Equation.DSMT4">
                  <p:embed/>
                </p:oleObj>
              </mc:Choice>
              <mc:Fallback>
                <p:oleObj name="Equation" r:id="rId8" imgW="190440" imgH="279360" progId="Equation.DSMT4">
                  <p:embed/>
                  <p:pic>
                    <p:nvPicPr>
                      <p:cNvPr id="1331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2278856"/>
                        <a:ext cx="342900" cy="503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0" name="Object 8"/>
          <p:cNvGraphicFramePr>
            <a:graphicFrameLocks noChangeAspect="1"/>
          </p:cNvGraphicFramePr>
          <p:nvPr/>
        </p:nvGraphicFramePr>
        <p:xfrm>
          <a:off x="6272213" y="2213769"/>
          <a:ext cx="38735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10" imgW="190440" imgH="279360" progId="Equation.DSMT4">
                  <p:embed/>
                </p:oleObj>
              </mc:Choice>
              <mc:Fallback>
                <p:oleObj name="Equation" r:id="rId10" imgW="190440" imgH="279360" progId="Equation.DSMT4">
                  <p:embed/>
                  <p:pic>
                    <p:nvPicPr>
                      <p:cNvPr id="1332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2213" y="2213769"/>
                        <a:ext cx="387350" cy="56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1" name="Object 9"/>
          <p:cNvGraphicFramePr>
            <a:graphicFrameLocks noChangeAspect="1"/>
          </p:cNvGraphicFramePr>
          <p:nvPr/>
        </p:nvGraphicFramePr>
        <p:xfrm>
          <a:off x="7210425" y="2277269"/>
          <a:ext cx="2921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12" imgW="291960" imgH="507960" progId="Equation.DSMT4">
                  <p:embed/>
                </p:oleObj>
              </mc:Choice>
              <mc:Fallback>
                <p:oleObj name="Equation" r:id="rId12" imgW="291960" imgH="507960" progId="Equation.DSMT4">
                  <p:embed/>
                  <p:pic>
                    <p:nvPicPr>
                      <p:cNvPr id="1332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0425" y="2277269"/>
                        <a:ext cx="2921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2" name="Object 10"/>
          <p:cNvGraphicFramePr>
            <a:graphicFrameLocks noChangeAspect="1"/>
          </p:cNvGraphicFramePr>
          <p:nvPr/>
        </p:nvGraphicFramePr>
        <p:xfrm>
          <a:off x="7885113" y="2277269"/>
          <a:ext cx="5842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14" imgW="583920" imgH="507960" progId="Equation.DSMT4">
                  <p:embed/>
                </p:oleObj>
              </mc:Choice>
              <mc:Fallback>
                <p:oleObj name="Equation" r:id="rId14" imgW="583920" imgH="507960" progId="Equation.DSMT4">
                  <p:embed/>
                  <p:pic>
                    <p:nvPicPr>
                      <p:cNvPr id="1332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5113" y="2277269"/>
                        <a:ext cx="5842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3" name="Object 11"/>
          <p:cNvGraphicFramePr>
            <a:graphicFrameLocks noChangeAspect="1"/>
          </p:cNvGraphicFramePr>
          <p:nvPr/>
        </p:nvGraphicFramePr>
        <p:xfrm>
          <a:off x="3490913" y="2350294"/>
          <a:ext cx="576262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16" imgW="787320" imgH="507960" progId="Equation.DSMT4">
                  <p:embed/>
                </p:oleObj>
              </mc:Choice>
              <mc:Fallback>
                <p:oleObj name="Equation" r:id="rId16" imgW="787320" imgH="507960" progId="Equation.DSMT4">
                  <p:embed/>
                  <p:pic>
                    <p:nvPicPr>
                      <p:cNvPr id="1332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0913" y="2350294"/>
                        <a:ext cx="576262" cy="37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4" name="Object 12"/>
          <p:cNvGraphicFramePr>
            <a:graphicFrameLocks noChangeAspect="1"/>
          </p:cNvGraphicFramePr>
          <p:nvPr/>
        </p:nvGraphicFramePr>
        <p:xfrm>
          <a:off x="2411413" y="2345531"/>
          <a:ext cx="792162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18" imgW="1104840" imgH="507960" progId="Equation.DSMT4">
                  <p:embed/>
                </p:oleObj>
              </mc:Choice>
              <mc:Fallback>
                <p:oleObj name="Equation" r:id="rId18" imgW="1104840" imgH="507960" progId="Equation.DSMT4">
                  <p:embed/>
                  <p:pic>
                    <p:nvPicPr>
                      <p:cNvPr id="13324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2345531"/>
                        <a:ext cx="792162" cy="36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5" name="Object 13"/>
          <p:cNvGraphicFramePr>
            <a:graphicFrameLocks noChangeAspect="1"/>
          </p:cNvGraphicFramePr>
          <p:nvPr/>
        </p:nvGraphicFramePr>
        <p:xfrm>
          <a:off x="1258888" y="2350294"/>
          <a:ext cx="865187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20" imgW="1422360" imgH="507960" progId="Equation.DSMT4">
                  <p:embed/>
                </p:oleObj>
              </mc:Choice>
              <mc:Fallback>
                <p:oleObj name="Equation" r:id="rId20" imgW="1422360" imgH="507960" progId="Equation.DSMT4">
                  <p:embed/>
                  <p:pic>
                    <p:nvPicPr>
                      <p:cNvPr id="1332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2350294"/>
                        <a:ext cx="865187" cy="309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6" name="Object 14"/>
          <p:cNvGraphicFramePr>
            <a:graphicFrameLocks noChangeAspect="1"/>
          </p:cNvGraphicFramePr>
          <p:nvPr/>
        </p:nvGraphicFramePr>
        <p:xfrm>
          <a:off x="34925" y="2393156"/>
          <a:ext cx="1079500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22" imgW="1739880" imgH="507960" progId="Equation.DSMT4">
                  <p:embed/>
                </p:oleObj>
              </mc:Choice>
              <mc:Fallback>
                <p:oleObj name="Equation" r:id="rId22" imgW="1739880" imgH="507960" progId="Equation.DSMT4">
                  <p:embed/>
                  <p:pic>
                    <p:nvPicPr>
                      <p:cNvPr id="1332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" y="2393156"/>
                        <a:ext cx="1079500" cy="315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7" name="Line 15"/>
          <p:cNvSpPr>
            <a:spLocks noChangeShapeType="1"/>
          </p:cNvSpPr>
          <p:nvPr/>
        </p:nvSpPr>
        <p:spPr bwMode="auto">
          <a:xfrm>
            <a:off x="3779838" y="2853531"/>
            <a:ext cx="0" cy="7207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>
            <a:off x="2843213" y="2853531"/>
            <a:ext cx="0" cy="7207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>
            <a:off x="1763713" y="2853531"/>
            <a:ext cx="0" cy="7207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>
            <a:off x="611188" y="2853531"/>
            <a:ext cx="0" cy="7207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graphicFrame>
        <p:nvGraphicFramePr>
          <p:cNvPr id="13331" name="Object 19"/>
          <p:cNvGraphicFramePr>
            <a:graphicFrameLocks noChangeAspect="1"/>
          </p:cNvGraphicFramePr>
          <p:nvPr/>
        </p:nvGraphicFramePr>
        <p:xfrm>
          <a:off x="3602038" y="3720306"/>
          <a:ext cx="3556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24" imgW="355320" imgH="1143000" progId="Equation.DSMT4">
                  <p:embed/>
                </p:oleObj>
              </mc:Choice>
              <mc:Fallback>
                <p:oleObj name="Equation" r:id="rId24" imgW="355320" imgH="1143000" progId="Equation.DSMT4">
                  <p:embed/>
                  <p:pic>
                    <p:nvPicPr>
                      <p:cNvPr id="13331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2038" y="3720306"/>
                        <a:ext cx="3556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2" name="Object 20"/>
          <p:cNvGraphicFramePr>
            <a:graphicFrameLocks noChangeAspect="1"/>
          </p:cNvGraphicFramePr>
          <p:nvPr/>
        </p:nvGraphicFramePr>
        <p:xfrm>
          <a:off x="2627313" y="3717131"/>
          <a:ext cx="3556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26" imgW="355320" imgH="1143000" progId="Equation.DSMT4">
                  <p:embed/>
                </p:oleObj>
              </mc:Choice>
              <mc:Fallback>
                <p:oleObj name="Equation" r:id="rId26" imgW="355320" imgH="1143000" progId="Equation.DSMT4">
                  <p:embed/>
                  <p:pic>
                    <p:nvPicPr>
                      <p:cNvPr id="13332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3717131"/>
                        <a:ext cx="3556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3" name="Object 21"/>
          <p:cNvGraphicFramePr>
            <a:graphicFrameLocks noChangeAspect="1"/>
          </p:cNvGraphicFramePr>
          <p:nvPr/>
        </p:nvGraphicFramePr>
        <p:xfrm>
          <a:off x="1619250" y="3645694"/>
          <a:ext cx="3175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28" imgW="317160" imgH="1143000" progId="Equation.DSMT4">
                  <p:embed/>
                </p:oleObj>
              </mc:Choice>
              <mc:Fallback>
                <p:oleObj name="Equation" r:id="rId28" imgW="317160" imgH="1143000" progId="Equation.DSMT4">
                  <p:embed/>
                  <p:pic>
                    <p:nvPicPr>
                      <p:cNvPr id="13333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3645694"/>
                        <a:ext cx="3175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4" name="Object 22"/>
          <p:cNvGraphicFramePr>
            <a:graphicFrameLocks noChangeAspect="1"/>
          </p:cNvGraphicFramePr>
          <p:nvPr/>
        </p:nvGraphicFramePr>
        <p:xfrm>
          <a:off x="323850" y="3655219"/>
          <a:ext cx="5461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30" imgW="545760" imgH="1143000" progId="Equation.DSMT4">
                  <p:embed/>
                </p:oleObj>
              </mc:Choice>
              <mc:Fallback>
                <p:oleObj name="Equation" r:id="rId30" imgW="545760" imgH="1143000" progId="Equation.DSMT4">
                  <p:embed/>
                  <p:pic>
                    <p:nvPicPr>
                      <p:cNvPr id="13334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3655219"/>
                        <a:ext cx="5461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3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7" grpId="0" animBg="1"/>
      <p:bldP spid="13328" grpId="0" animBg="1"/>
      <p:bldP spid="13329" grpId="0" animBg="1"/>
      <p:bldP spid="133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en-CA" dirty="0"/>
              <a:t>II) Zero Exponents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980728"/>
            <a:ext cx="8219256" cy="936104"/>
          </a:xfrm>
        </p:spPr>
        <p:txBody>
          <a:bodyPr>
            <a:normAutofit/>
          </a:bodyPr>
          <a:lstStyle/>
          <a:p>
            <a:r>
              <a:rPr lang="en-CA" sz="2300" dirty="0"/>
              <a:t>When a number has an exponent of zero, the value will be equal to one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23528" y="1916832"/>
          <a:ext cx="743870" cy="51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4" imgW="291973" imgH="203112" progId="Equation.DSMT4">
                  <p:embed/>
                </p:oleObj>
              </mc:Choice>
              <mc:Fallback>
                <p:oleObj name="Equation" r:id="rId4" imgW="291973" imgH="203112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1916832"/>
                        <a:ext cx="743870" cy="517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128418" y="1988840"/>
          <a:ext cx="227012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6" imgW="88707" imgH="164742" progId="Equation.DSMT4">
                  <p:embed/>
                </p:oleObj>
              </mc:Choice>
              <mc:Fallback>
                <p:oleObj name="Equation" r:id="rId6" imgW="88707" imgH="164742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8418" y="1988840"/>
                        <a:ext cx="227012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954959" y="1931988"/>
          <a:ext cx="938213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8" imgW="368300" imgH="190500" progId="Equation.DSMT4">
                  <p:embed/>
                </p:oleObj>
              </mc:Choice>
              <mc:Fallback>
                <p:oleObj name="Equation" r:id="rId8" imgW="368300" imgH="1905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4959" y="1931988"/>
                        <a:ext cx="938213" cy="484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856610" y="1988840"/>
          <a:ext cx="227012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10" imgW="88707" imgH="164742" progId="Equation.DSMT4">
                  <p:embed/>
                </p:oleObj>
              </mc:Choice>
              <mc:Fallback>
                <p:oleObj name="Equation" r:id="rId10" imgW="88707" imgH="164742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6610" y="1988840"/>
                        <a:ext cx="227012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587353" y="1910284"/>
          <a:ext cx="2136775" cy="58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12" imgW="838200" imgH="228600" progId="Equation.DSMT4">
                  <p:embed/>
                </p:oleObj>
              </mc:Choice>
              <mc:Fallback>
                <p:oleObj name="Equation" r:id="rId12" imgW="838200" imgH="22860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7353" y="1910284"/>
                        <a:ext cx="2136775" cy="582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5713140" y="2014761"/>
          <a:ext cx="227012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14" imgW="88707" imgH="164742" progId="Equation.DSMT4">
                  <p:embed/>
                </p:oleObj>
              </mc:Choice>
              <mc:Fallback>
                <p:oleObj name="Equation" r:id="rId14" imgW="88707" imgH="164742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3140" y="2014761"/>
                        <a:ext cx="227012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6366395" y="1819275"/>
          <a:ext cx="1878013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15" imgW="736600" imgH="279400" progId="Equation.DSMT4">
                  <p:embed/>
                </p:oleObj>
              </mc:Choice>
              <mc:Fallback>
                <p:oleObj name="Equation" r:id="rId15" imgW="736600" imgH="279400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66395" y="1819275"/>
                        <a:ext cx="1878013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8233420" y="1988840"/>
          <a:ext cx="227012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17" imgW="88707" imgH="164742" progId="Equation.DSMT4">
                  <p:embed/>
                </p:oleObj>
              </mc:Choice>
              <mc:Fallback>
                <p:oleObj name="Equation" r:id="rId17" imgW="88707" imgH="164742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3420" y="1988840"/>
                        <a:ext cx="227012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ontent Placeholder 2"/>
          <p:cNvSpPr txBox="1">
            <a:spLocks/>
          </p:cNvSpPr>
          <p:nvPr/>
        </p:nvSpPr>
        <p:spPr>
          <a:xfrm>
            <a:off x="179512" y="2708920"/>
            <a:ext cx="8219256" cy="6480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CA" sz="2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Even zero to the power of zero is also equal</a:t>
            </a:r>
            <a:r>
              <a:rPr kumimoji="0" lang="en-CA" sz="23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one</a:t>
            </a:r>
            <a:endParaRPr kumimoji="0" lang="en-CA" sz="23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2139528" y="3238500"/>
          <a:ext cx="776288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18" imgW="304536" imgH="203024" progId="Equation.DSMT4">
                  <p:embed/>
                </p:oleObj>
              </mc:Choice>
              <mc:Fallback>
                <p:oleObj name="Equation" r:id="rId18" imgW="304536" imgH="203024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9528" y="3238500"/>
                        <a:ext cx="776288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2982641" y="3310533"/>
          <a:ext cx="227012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20" imgW="88707" imgH="164742" progId="Equation.DSMT4">
                  <p:embed/>
                </p:oleObj>
              </mc:Choice>
              <mc:Fallback>
                <p:oleObj name="Equation" r:id="rId20" imgW="88707" imgH="164742" progId="Equation.DSMT4">
                  <p:embed/>
                  <p:pic>
                    <p:nvPicPr>
                      <p:cNvPr id="14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2641" y="3310533"/>
                        <a:ext cx="227012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Content Placeholder 2"/>
          <p:cNvSpPr txBox="1">
            <a:spLocks/>
          </p:cNvSpPr>
          <p:nvPr/>
        </p:nvSpPr>
        <p:spPr>
          <a:xfrm>
            <a:off x="179512" y="4005064"/>
            <a:ext cx="8784976" cy="9361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CA" sz="2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 need to be careful with negative bases.</a:t>
            </a:r>
            <a:r>
              <a:rPr kumimoji="0" lang="en-CA" sz="23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Can you see the difference between the three expressions? </a:t>
            </a:r>
            <a:endParaRPr kumimoji="0" lang="en-CA" sz="23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827584" y="4845050"/>
          <a:ext cx="1293812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21" imgW="508000" imgH="279400" progId="Equation.DSMT4">
                  <p:embed/>
                </p:oleObj>
              </mc:Choice>
              <mc:Fallback>
                <p:oleObj name="Equation" r:id="rId21" imgW="508000" imgH="279400" progId="Equation.DSMT4">
                  <p:embed/>
                  <p:pic>
                    <p:nvPicPr>
                      <p:cNvPr id="16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4845050"/>
                        <a:ext cx="1293812" cy="712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2246761" y="5013201"/>
          <a:ext cx="227012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23" imgW="88707" imgH="164742" progId="Equation.DSMT4">
                  <p:embed/>
                </p:oleObj>
              </mc:Choice>
              <mc:Fallback>
                <p:oleObj name="Equation" r:id="rId23" imgW="88707" imgH="164742" progId="Equation.DSMT4">
                  <p:embed/>
                  <p:pic>
                    <p:nvPicPr>
                      <p:cNvPr id="17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6761" y="5013201"/>
                        <a:ext cx="227012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3347864" y="4927699"/>
          <a:ext cx="969963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24" imgW="380835" imgH="203112" progId="Equation.DSMT4">
                  <p:embed/>
                </p:oleObj>
              </mc:Choice>
              <mc:Fallback>
                <p:oleObj name="Equation" r:id="rId24" imgW="380835" imgH="203112" progId="Equation.DSMT4">
                  <p:embed/>
                  <p:pic>
                    <p:nvPicPr>
                      <p:cNvPr id="18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4927699"/>
                        <a:ext cx="969963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4372669" y="5024438"/>
          <a:ext cx="487363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26" imgW="190335" imgH="164957" progId="Equation.DSMT4">
                  <p:embed/>
                </p:oleObj>
              </mc:Choice>
              <mc:Fallback>
                <p:oleObj name="Equation" r:id="rId26" imgW="190335" imgH="164957" progId="Equation.DSMT4">
                  <p:embed/>
                  <p:pic>
                    <p:nvPicPr>
                      <p:cNvPr id="19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2669" y="5024438"/>
                        <a:ext cx="487363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6012160" y="4876452"/>
          <a:ext cx="1325562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Equation" r:id="rId28" imgW="520474" imgH="279279" progId="Equation.DSMT4">
                  <p:embed/>
                </p:oleObj>
              </mc:Choice>
              <mc:Fallback>
                <p:oleObj name="Equation" r:id="rId28" imgW="520474" imgH="279279" progId="Equation.DSMT4">
                  <p:embed/>
                  <p:pic>
                    <p:nvPicPr>
                      <p:cNvPr id="2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876452"/>
                        <a:ext cx="1325562" cy="712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7397005" y="5013176"/>
          <a:ext cx="487363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30" imgW="190335" imgH="164957" progId="Equation.DSMT4">
                  <p:embed/>
                </p:oleObj>
              </mc:Choice>
              <mc:Fallback>
                <p:oleObj name="Equation" r:id="rId30" imgW="190335" imgH="164957" progId="Equation.DSMT4">
                  <p:embed/>
                  <p:pic>
                    <p:nvPicPr>
                      <p:cNvPr id="21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7005" y="5013176"/>
                        <a:ext cx="487363" cy="42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323528" y="5805264"/>
            <a:ext cx="80457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The last two are the same, we take the base to the exponent of zero first.  </a:t>
            </a:r>
            <a:br>
              <a:rPr lang="en-CA" dirty="0">
                <a:solidFill>
                  <a:srgbClr val="FF0000"/>
                </a:solidFill>
              </a:rPr>
            </a:br>
            <a:r>
              <a:rPr lang="en-CA" dirty="0">
                <a:solidFill>
                  <a:srgbClr val="FF0000"/>
                </a:solidFill>
              </a:rPr>
              <a:t>Then we multiply one by the negative sign</a:t>
            </a:r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2"/>
              </a:rPr>
              <a:t>www.BCMath.ca</a:t>
            </a:r>
            <a:r>
              <a:rPr lang="en-US" sz="10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" grpId="0"/>
      <p:bldP spid="15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260648"/>
            <a:ext cx="8435280" cy="892696"/>
          </a:xfrm>
        </p:spPr>
        <p:txBody>
          <a:bodyPr/>
          <a:lstStyle/>
          <a:p>
            <a:r>
              <a:rPr lang="en-CA" dirty="0"/>
              <a:t>If a power has an exponent of zero, it doesn’t matter what the base is.  The value will be equal to one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7094853"/>
              </p:ext>
            </p:extLst>
          </p:nvPr>
        </p:nvGraphicFramePr>
        <p:xfrm>
          <a:off x="467544" y="1340768"/>
          <a:ext cx="2474913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4" imgW="1244600" imgH="368300" progId="Equation.DSMT4">
                  <p:embed/>
                </p:oleObj>
              </mc:Choice>
              <mc:Fallback>
                <p:oleObj name="Equation" r:id="rId4" imgW="1244600" imgH="368300" progId="Equation.DSMT4">
                  <p:embed/>
                  <p:pic>
                    <p:nvPicPr>
                      <p:cNvPr id="307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340768"/>
                        <a:ext cx="2474913" cy="733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4067944" y="1214438"/>
          <a:ext cx="3560762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6" imgW="1790700" imgH="495300" progId="Equation.DSMT4">
                  <p:embed/>
                </p:oleObj>
              </mc:Choice>
              <mc:Fallback>
                <p:oleObj name="Equation" r:id="rId6" imgW="1790700" imgH="495300" progId="Equation.DSMT4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1214438"/>
                        <a:ext cx="3560762" cy="987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107504" y="2204864"/>
            <a:ext cx="8435280" cy="417646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CA" sz="2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simplifying</a:t>
            </a:r>
            <a:r>
              <a:rPr kumimoji="0" lang="en-CA" sz="2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 expression, we need obey the order of operation: BEDMAS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lang="en-CA" sz="2200" baseline="0" dirty="0"/>
              <a:t>Simplify all “Brackets” first</a:t>
            </a:r>
            <a:br>
              <a:rPr lang="en-CA" sz="2200" baseline="0" dirty="0"/>
            </a:br>
            <a:endParaRPr lang="en-CA" sz="1400" baseline="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CA" sz="2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Then we take it to the exponent.  </a:t>
            </a:r>
            <a:br>
              <a:rPr kumimoji="0" lang="en-CA" sz="2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CA" sz="2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the exponent is zero, then the </a:t>
            </a:r>
            <a:br>
              <a:rPr kumimoji="0" lang="en-CA" sz="2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CA" sz="2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value now will be equal to one</a:t>
            </a:r>
            <a:br>
              <a:rPr kumimoji="0" lang="en-CA" sz="2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CA" sz="1200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lang="en-CA" sz="2200" dirty="0"/>
              <a:t>Next we multiply or divide (from left to right)</a:t>
            </a:r>
            <a:br>
              <a:rPr lang="en-CA" sz="2200" dirty="0"/>
            </a:br>
            <a:endParaRPr lang="en-CA" sz="1200" dirty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en-CA" sz="22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Then add or subtract (from left to right)</a:t>
            </a:r>
            <a:endParaRPr kumimoji="0" lang="en-CA" sz="2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6350520" y="2852936"/>
          <a:ext cx="1893888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8" imgW="952087" imgH="279279" progId="Equation.DSMT4">
                  <p:embed/>
                </p:oleObj>
              </mc:Choice>
              <mc:Fallback>
                <p:oleObj name="Equation" r:id="rId8" imgW="952087" imgH="279279" progId="Equation.DSMT4">
                  <p:embed/>
                  <p:pic>
                    <p:nvPicPr>
                      <p:cNvPr id="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520" y="2852936"/>
                        <a:ext cx="1893888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6430912" y="3588022"/>
          <a:ext cx="1741488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10" imgW="876300" imgH="279400" progId="Equation.DSMT4">
                  <p:embed/>
                </p:oleObj>
              </mc:Choice>
              <mc:Fallback>
                <p:oleObj name="Equation" r:id="rId10" imgW="876300" imgH="279400" progId="Equation.DSMT4">
                  <p:embed/>
                  <p:pic>
                    <p:nvPicPr>
                      <p:cNvPr id="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0912" y="3588022"/>
                        <a:ext cx="1741488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6444208" y="4359671"/>
          <a:ext cx="1211262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12" imgW="609336" imgH="177723" progId="Equation.DSMT4">
                  <p:embed/>
                </p:oleObj>
              </mc:Choice>
              <mc:Fallback>
                <p:oleObj name="Equation" r:id="rId12" imgW="609336" imgH="177723" progId="Equation.DSMT4">
                  <p:embed/>
                  <p:pic>
                    <p:nvPicPr>
                      <p:cNvPr id="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4208" y="4359671"/>
                        <a:ext cx="1211262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6444208" y="4941762"/>
          <a:ext cx="858838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14" imgW="431425" imgH="177646" progId="Equation.DSMT4">
                  <p:embed/>
                </p:oleObj>
              </mc:Choice>
              <mc:Fallback>
                <p:oleObj name="Equation" r:id="rId14" imgW="431425" imgH="177646" progId="Equation.DSMT4">
                  <p:embed/>
                  <p:pic>
                    <p:nvPicPr>
                      <p:cNvPr id="1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4208" y="4941762"/>
                        <a:ext cx="858838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6471985" y="5445224"/>
          <a:ext cx="548287" cy="4260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16" imgW="228402" imgH="177646" progId="Equation.DSMT4">
                  <p:embed/>
                </p:oleObj>
              </mc:Choice>
              <mc:Fallback>
                <p:oleObj name="Equation" r:id="rId16" imgW="228402" imgH="177646" progId="Equation.DSMT4">
                  <p:embed/>
                  <p:pic>
                    <p:nvPicPr>
                      <p:cNvPr id="1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1985" y="5445224"/>
                        <a:ext cx="548287" cy="42602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732804"/>
              </p:ext>
            </p:extLst>
          </p:nvPr>
        </p:nvGraphicFramePr>
        <p:xfrm>
          <a:off x="3027636" y="1412776"/>
          <a:ext cx="320228" cy="5971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Equation" r:id="rId18" imgW="88560" imgH="164880" progId="Equation.DSMT4">
                  <p:embed/>
                </p:oleObj>
              </mc:Choice>
              <mc:Fallback>
                <p:oleObj name="Equation" r:id="rId18" imgW="88560" imgH="164880" progId="Equation.DSMT4">
                  <p:embed/>
                  <p:pic>
                    <p:nvPicPr>
                      <p:cNvPr id="1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7636" y="1412776"/>
                        <a:ext cx="320228" cy="5971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0029079"/>
              </p:ext>
            </p:extLst>
          </p:nvPr>
        </p:nvGraphicFramePr>
        <p:xfrm>
          <a:off x="7668344" y="1412776"/>
          <a:ext cx="320228" cy="5971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20" imgW="88560" imgH="164880" progId="Equation.DSMT4">
                  <p:embed/>
                </p:oleObj>
              </mc:Choice>
              <mc:Fallback>
                <p:oleObj name="Equation" r:id="rId20" imgW="88560" imgH="164880" progId="Equation.DSMT4">
                  <p:embed/>
                  <p:pic>
                    <p:nvPicPr>
                      <p:cNvPr id="1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8344" y="1412776"/>
                        <a:ext cx="320228" cy="59718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21"/>
              </a:rPr>
              <a:t>www.BCMath.ca</a:t>
            </a:r>
            <a:r>
              <a:rPr lang="en-US" sz="10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643192" cy="706090"/>
          </a:xfrm>
        </p:spPr>
        <p:txBody>
          <a:bodyPr>
            <a:normAutofit/>
          </a:bodyPr>
          <a:lstStyle/>
          <a:p>
            <a:r>
              <a:rPr lang="en-CA" dirty="0"/>
              <a:t>III) Basic Principles of Exponent Laws</a:t>
            </a:r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167829" y="1396207"/>
          <a:ext cx="33909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4" imgW="3390840" imgH="583920" progId="Equation.DSMT4">
                  <p:embed/>
                </p:oleObj>
              </mc:Choice>
              <mc:Fallback>
                <p:oleObj name="Equation" r:id="rId4" imgW="3390840" imgH="583920" progId="Equation.DSMT4">
                  <p:embed/>
                  <p:pic>
                    <p:nvPicPr>
                      <p:cNvPr id="717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829" y="1396207"/>
                        <a:ext cx="3390900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167829" y="2475707"/>
          <a:ext cx="1055687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6" imgW="1054080" imgH="583920" progId="Equation.DSMT4">
                  <p:embed/>
                </p:oleObj>
              </mc:Choice>
              <mc:Fallback>
                <p:oleObj name="Equation" r:id="rId6" imgW="1054080" imgH="583920" progId="Equation.DSMT4">
                  <p:embed/>
                  <p:pic>
                    <p:nvPicPr>
                      <p:cNvPr id="717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829" y="2475707"/>
                        <a:ext cx="1055687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6"/>
          <p:cNvGraphicFramePr>
            <a:graphicFrameLocks noChangeAspect="1"/>
          </p:cNvGraphicFramePr>
          <p:nvPr/>
        </p:nvGraphicFramePr>
        <p:xfrm>
          <a:off x="107504" y="3572669"/>
          <a:ext cx="14224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8" imgW="1422360" imgH="1066680" progId="Equation.DSMT4">
                  <p:embed/>
                </p:oleObj>
              </mc:Choice>
              <mc:Fallback>
                <p:oleObj name="Equation" r:id="rId8" imgW="1422360" imgH="1066680" progId="Equation.DSMT4">
                  <p:embed/>
                  <p:pic>
                    <p:nvPicPr>
                      <p:cNvPr id="717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3572669"/>
                        <a:ext cx="142240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5" name="Object 7"/>
          <p:cNvGraphicFramePr>
            <a:graphicFrameLocks noChangeAspect="1"/>
          </p:cNvGraphicFramePr>
          <p:nvPr/>
        </p:nvGraphicFramePr>
        <p:xfrm>
          <a:off x="1907729" y="3572669"/>
          <a:ext cx="1282700" cy="189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10" imgW="1282680" imgH="1892160" progId="Equation.DSMT4">
                  <p:embed/>
                </p:oleObj>
              </mc:Choice>
              <mc:Fallback>
                <p:oleObj name="Equation" r:id="rId10" imgW="1282680" imgH="1892160" progId="Equation.DSMT4">
                  <p:embed/>
                  <p:pic>
                    <p:nvPicPr>
                      <p:cNvPr id="717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29" y="3572669"/>
                        <a:ext cx="1282700" cy="189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6" name="Object 8"/>
          <p:cNvGraphicFramePr>
            <a:graphicFrameLocks noGrp="1" noChangeAspect="1"/>
          </p:cNvGraphicFramePr>
          <p:nvPr>
            <p:ph idx="1"/>
          </p:nvPr>
        </p:nvGraphicFramePr>
        <p:xfrm>
          <a:off x="5003354" y="3645694"/>
          <a:ext cx="909637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12" imgW="1218960" imgH="2349360" progId="Equation.DSMT4">
                  <p:embed/>
                </p:oleObj>
              </mc:Choice>
              <mc:Fallback>
                <p:oleObj name="Equation" r:id="rId12" imgW="1218960" imgH="2349360" progId="Equation.DSMT4">
                  <p:embed/>
                  <p:pic>
                    <p:nvPicPr>
                      <p:cNvPr id="717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354" y="3645694"/>
                        <a:ext cx="909637" cy="175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8" name="Object 10"/>
          <p:cNvGraphicFramePr>
            <a:graphicFrameLocks noChangeAspect="1"/>
          </p:cNvGraphicFramePr>
          <p:nvPr/>
        </p:nvGraphicFramePr>
        <p:xfrm>
          <a:off x="5197970" y="2132856"/>
          <a:ext cx="1893888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14" imgW="2108160" imgH="596880" progId="Equation.DSMT4">
                  <p:embed/>
                </p:oleObj>
              </mc:Choice>
              <mc:Fallback>
                <p:oleObj name="Equation" r:id="rId14" imgW="2108160" imgH="596880" progId="Equation.DSMT4">
                  <p:embed/>
                  <p:pic>
                    <p:nvPicPr>
                      <p:cNvPr id="717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7970" y="2132856"/>
                        <a:ext cx="1893888" cy="536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9" name="Object 11"/>
          <p:cNvGraphicFramePr>
            <a:graphicFrameLocks noChangeAspect="1"/>
          </p:cNvGraphicFramePr>
          <p:nvPr/>
        </p:nvGraphicFramePr>
        <p:xfrm>
          <a:off x="2555429" y="2374107"/>
          <a:ext cx="660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16" imgW="660240" imgH="406080" progId="Equation.DSMT4">
                  <p:embed/>
                </p:oleObj>
              </mc:Choice>
              <mc:Fallback>
                <p:oleObj name="Equation" r:id="rId16" imgW="660240" imgH="406080" progId="Equation.DSMT4">
                  <p:embed/>
                  <p:pic>
                    <p:nvPicPr>
                      <p:cNvPr id="717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429" y="2374107"/>
                        <a:ext cx="6604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4282629" y="1124744"/>
            <a:ext cx="43926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400">
                <a:solidFill>
                  <a:srgbClr val="FF0000"/>
                </a:solidFill>
              </a:rPr>
              <a:t>Multiply ‘a’ by itself ‘n’ number of times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3994646" y="2636094"/>
            <a:ext cx="468181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200" dirty="0">
                <a:solidFill>
                  <a:srgbClr val="FF0000"/>
                </a:solidFill>
              </a:rPr>
              <a:t>Anything to the power of zero is </a:t>
            </a:r>
            <a:br>
              <a:rPr lang="en-CA" sz="2200" dirty="0">
                <a:solidFill>
                  <a:srgbClr val="FF0000"/>
                </a:solidFill>
              </a:rPr>
            </a:br>
            <a:r>
              <a:rPr lang="en-CA" sz="2200" dirty="0">
                <a:solidFill>
                  <a:srgbClr val="FF0000"/>
                </a:solidFill>
              </a:rPr>
              <a:t>equal to 1.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323404" y="5517357"/>
            <a:ext cx="828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000">
                <a:solidFill>
                  <a:srgbClr val="FF0000"/>
                </a:solidFill>
              </a:rPr>
              <a:t>Take the reciprocal of the base and change the sign of the exponent</a:t>
            </a:r>
          </a:p>
        </p:txBody>
      </p:sp>
      <p:graphicFrame>
        <p:nvGraphicFramePr>
          <p:cNvPr id="7184" name="Object 16"/>
          <p:cNvGraphicFramePr>
            <a:graphicFrameLocks noChangeAspect="1"/>
          </p:cNvGraphicFramePr>
          <p:nvPr/>
        </p:nvGraphicFramePr>
        <p:xfrm>
          <a:off x="180529" y="1124744"/>
          <a:ext cx="23749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18" imgW="2374560" imgH="342720" progId="Equation.DSMT4">
                  <p:embed/>
                </p:oleObj>
              </mc:Choice>
              <mc:Fallback>
                <p:oleObj name="Equation" r:id="rId18" imgW="2374560" imgH="342720" progId="Equation.DSMT4">
                  <p:embed/>
                  <p:pic>
                    <p:nvPicPr>
                      <p:cNvPr id="718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529" y="1124744"/>
                        <a:ext cx="23749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5" name="Object 17"/>
          <p:cNvGraphicFramePr>
            <a:graphicFrameLocks noChangeAspect="1"/>
          </p:cNvGraphicFramePr>
          <p:nvPr/>
        </p:nvGraphicFramePr>
        <p:xfrm>
          <a:off x="167829" y="2204244"/>
          <a:ext cx="19558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20" imgW="1955520" imgH="342720" progId="Equation.DSMT4">
                  <p:embed/>
                </p:oleObj>
              </mc:Choice>
              <mc:Fallback>
                <p:oleObj name="Equation" r:id="rId20" imgW="1955520" imgH="342720" progId="Equation.DSMT4">
                  <p:embed/>
                  <p:pic>
                    <p:nvPicPr>
                      <p:cNvPr id="7185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829" y="2204244"/>
                        <a:ext cx="19558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6" name="Object 18"/>
          <p:cNvGraphicFramePr>
            <a:graphicFrameLocks noChangeAspect="1"/>
          </p:cNvGraphicFramePr>
          <p:nvPr/>
        </p:nvGraphicFramePr>
        <p:xfrm>
          <a:off x="107504" y="3285332"/>
          <a:ext cx="24892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Equation" r:id="rId22" imgW="2489040" imgH="342720" progId="Equation.DSMT4">
                  <p:embed/>
                </p:oleObj>
              </mc:Choice>
              <mc:Fallback>
                <p:oleObj name="Equation" r:id="rId22" imgW="2489040" imgH="342720" progId="Equation.DSMT4">
                  <p:embed/>
                  <p:pic>
                    <p:nvPicPr>
                      <p:cNvPr id="7186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3285332"/>
                        <a:ext cx="24892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0" grpId="0"/>
      <p:bldP spid="7181" grpId="0"/>
      <p:bldP spid="718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en-CA" dirty="0"/>
              <a:t>IV) Additional Exponent Laws</a:t>
            </a:r>
          </a:p>
        </p:txBody>
      </p:sp>
      <p:graphicFrame>
        <p:nvGraphicFramePr>
          <p:cNvPr id="9230" name="Object 14"/>
          <p:cNvGraphicFramePr>
            <a:graphicFrameLocks noGrp="1" noChangeAspect="1"/>
          </p:cNvGraphicFramePr>
          <p:nvPr>
            <p:ph sz="half" idx="1"/>
          </p:nvPr>
        </p:nvGraphicFramePr>
        <p:xfrm>
          <a:off x="540569" y="3716114"/>
          <a:ext cx="6858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4" imgW="685800" imgH="355320" progId="Equation.DSMT4">
                  <p:embed/>
                </p:oleObj>
              </mc:Choice>
              <mc:Fallback>
                <p:oleObj name="Equation" r:id="rId4" imgW="685800" imgH="355320" progId="Equation.DSMT4">
                  <p:embed/>
                  <p:pic>
                    <p:nvPicPr>
                      <p:cNvPr id="923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569" y="3716114"/>
                        <a:ext cx="6858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467544" y="1196752"/>
          <a:ext cx="27178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6" imgW="2717640" imgH="736560" progId="Equation.DSMT4">
                  <p:embed/>
                </p:oleObj>
              </mc:Choice>
              <mc:Fallback>
                <p:oleObj name="Equation" r:id="rId6" imgW="2717640" imgH="736560" progId="Equation.DSMT4">
                  <p:embed/>
                  <p:pic>
                    <p:nvPicPr>
                      <p:cNvPr id="922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196752"/>
                        <a:ext cx="27178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467544" y="2636614"/>
          <a:ext cx="1765300" cy="113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8" imgW="1765080" imgH="1130040" progId="Equation.DSMT4">
                  <p:embed/>
                </p:oleObj>
              </mc:Choice>
              <mc:Fallback>
                <p:oleObj name="Equation" r:id="rId8" imgW="1765080" imgH="1130040" progId="Equation.DSMT4">
                  <p:embed/>
                  <p:pic>
                    <p:nvPicPr>
                      <p:cNvPr id="922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636614"/>
                        <a:ext cx="1765300" cy="1130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527869" y="4252689"/>
          <a:ext cx="19558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10" imgW="1955520" imgH="1066680" progId="Equation.DSMT4">
                  <p:embed/>
                </p:oleObj>
              </mc:Choice>
              <mc:Fallback>
                <p:oleObj name="Equation" r:id="rId10" imgW="1955520" imgH="1066680" progId="Equation.DSMT4">
                  <p:embed/>
                  <p:pic>
                    <p:nvPicPr>
                      <p:cNvPr id="922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869" y="4252689"/>
                        <a:ext cx="195580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3" name="Object 7"/>
          <p:cNvGraphicFramePr>
            <a:graphicFrameLocks noChangeAspect="1"/>
          </p:cNvGraphicFramePr>
          <p:nvPr/>
        </p:nvGraphicFramePr>
        <p:xfrm>
          <a:off x="3420294" y="1268189"/>
          <a:ext cx="12446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12" imgW="1244520" imgH="596880" progId="Equation.DSMT4">
                  <p:embed/>
                </p:oleObj>
              </mc:Choice>
              <mc:Fallback>
                <p:oleObj name="Equation" r:id="rId12" imgW="1244520" imgH="596880" progId="Equation.DSMT4">
                  <p:embed/>
                  <p:pic>
                    <p:nvPicPr>
                      <p:cNvPr id="922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0294" y="1268189"/>
                        <a:ext cx="12446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4" name="Object 8"/>
          <p:cNvGraphicFramePr>
            <a:graphicFrameLocks noChangeAspect="1"/>
          </p:cNvGraphicFramePr>
          <p:nvPr/>
        </p:nvGraphicFramePr>
        <p:xfrm>
          <a:off x="4776019" y="1339627"/>
          <a:ext cx="6604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14" imgW="660240" imgH="419040" progId="Equation.DSMT4">
                  <p:embed/>
                </p:oleObj>
              </mc:Choice>
              <mc:Fallback>
                <p:oleObj name="Equation" r:id="rId14" imgW="660240" imgH="419040" progId="Equation.DSMT4">
                  <p:embed/>
                  <p:pic>
                    <p:nvPicPr>
                      <p:cNvPr id="922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6019" y="1339627"/>
                        <a:ext cx="6604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5" name="Object 9"/>
          <p:cNvGraphicFramePr>
            <a:graphicFrameLocks noChangeAspect="1"/>
          </p:cNvGraphicFramePr>
          <p:nvPr/>
        </p:nvGraphicFramePr>
        <p:xfrm>
          <a:off x="3506019" y="2595339"/>
          <a:ext cx="106680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16" imgW="1066680" imgH="977760" progId="Equation.DSMT4">
                  <p:embed/>
                </p:oleObj>
              </mc:Choice>
              <mc:Fallback>
                <p:oleObj name="Equation" r:id="rId16" imgW="1066680" imgH="977760" progId="Equation.DSMT4">
                  <p:embed/>
                  <p:pic>
                    <p:nvPicPr>
                      <p:cNvPr id="922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6019" y="2595339"/>
                        <a:ext cx="1066800" cy="977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6" name="Object 10"/>
          <p:cNvGraphicFramePr>
            <a:graphicFrameLocks noChangeAspect="1"/>
          </p:cNvGraphicFramePr>
          <p:nvPr/>
        </p:nvGraphicFramePr>
        <p:xfrm>
          <a:off x="4715694" y="2700114"/>
          <a:ext cx="4572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18" imgW="457200" imgH="799920" progId="Equation.DSMT4">
                  <p:embed/>
                </p:oleObj>
              </mc:Choice>
              <mc:Fallback>
                <p:oleObj name="Equation" r:id="rId18" imgW="457200" imgH="799920" progId="Equation.DSMT4">
                  <p:embed/>
                  <p:pic>
                    <p:nvPicPr>
                      <p:cNvPr id="922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5694" y="2700114"/>
                        <a:ext cx="457200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7" name="Object 11"/>
          <p:cNvGraphicFramePr>
            <a:graphicFrameLocks noChangeAspect="1"/>
          </p:cNvGraphicFramePr>
          <p:nvPr/>
        </p:nvGraphicFramePr>
        <p:xfrm>
          <a:off x="3491731" y="4365402"/>
          <a:ext cx="7493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20" imgW="749160" imgH="863280" progId="Equation.DSMT4">
                  <p:embed/>
                </p:oleObj>
              </mc:Choice>
              <mc:Fallback>
                <p:oleObj name="Equation" r:id="rId20" imgW="749160" imgH="863280" progId="Equation.DSMT4">
                  <p:embed/>
                  <p:pic>
                    <p:nvPicPr>
                      <p:cNvPr id="9227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731" y="4365402"/>
                        <a:ext cx="7493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8" name="Object 12"/>
          <p:cNvGraphicFramePr>
            <a:graphicFrameLocks noChangeAspect="1"/>
          </p:cNvGraphicFramePr>
          <p:nvPr/>
        </p:nvGraphicFramePr>
        <p:xfrm>
          <a:off x="4356919" y="4365402"/>
          <a:ext cx="3937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Equation" r:id="rId22" imgW="393480" imgH="799920" progId="Equation.DSMT4">
                  <p:embed/>
                </p:oleObj>
              </mc:Choice>
              <mc:Fallback>
                <p:oleObj name="Equation" r:id="rId22" imgW="393480" imgH="799920" progId="Equation.DSMT4">
                  <p:embed/>
                  <p:pic>
                    <p:nvPicPr>
                      <p:cNvPr id="922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919" y="4365402"/>
                        <a:ext cx="393700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9" name="Object 13"/>
          <p:cNvGraphicFramePr>
            <a:graphicFrameLocks noChangeAspect="1"/>
          </p:cNvGraphicFramePr>
          <p:nvPr/>
        </p:nvGraphicFramePr>
        <p:xfrm>
          <a:off x="540569" y="1915889"/>
          <a:ext cx="6858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Equation" r:id="rId24" imgW="685800" imgH="355320" progId="Equation.DSMT4">
                  <p:embed/>
                </p:oleObj>
              </mc:Choice>
              <mc:Fallback>
                <p:oleObj name="Equation" r:id="rId24" imgW="685800" imgH="355320" progId="Equation.DSMT4">
                  <p:embed/>
                  <p:pic>
                    <p:nvPicPr>
                      <p:cNvPr id="922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569" y="1915889"/>
                        <a:ext cx="6858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2" name="Object 16"/>
          <p:cNvGraphicFramePr>
            <a:graphicFrameLocks noGrp="1" noChangeAspect="1"/>
          </p:cNvGraphicFramePr>
          <p:nvPr>
            <p:ph sz="half" idx="2"/>
          </p:nvPr>
        </p:nvGraphicFramePr>
        <p:xfrm>
          <a:off x="612006" y="5373464"/>
          <a:ext cx="685800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Equation" r:id="rId25" imgW="965160" imgH="355320" progId="Equation.DSMT4">
                  <p:embed/>
                </p:oleObj>
              </mc:Choice>
              <mc:Fallback>
                <p:oleObj name="Equation" r:id="rId25" imgW="965160" imgH="355320" progId="Equation.DSMT4">
                  <p:embed/>
                  <p:pic>
                    <p:nvPicPr>
                      <p:cNvPr id="9232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006" y="5373464"/>
                        <a:ext cx="685800" cy="252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en-CA"/>
              <a:t>Ex: Simplify the Following:</a:t>
            </a:r>
          </a:p>
        </p:txBody>
      </p:sp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323850" y="1135782"/>
          <a:ext cx="2540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4" imgW="2539800" imgH="609480" progId="Equation.DSMT4">
                  <p:embed/>
                </p:oleObj>
              </mc:Choice>
              <mc:Fallback>
                <p:oleObj name="Equation" r:id="rId4" imgW="2539800" imgH="609480" progId="Equation.DSMT4">
                  <p:embed/>
                  <p:pic>
                    <p:nvPicPr>
                      <p:cNvPr id="1536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135782"/>
                        <a:ext cx="25400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4424363" y="919882"/>
          <a:ext cx="1803400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6" imgW="2527200" imgH="1396800" progId="Equation.DSMT4">
                  <p:embed/>
                </p:oleObj>
              </mc:Choice>
              <mc:Fallback>
                <p:oleObj name="Equation" r:id="rId6" imgW="2527200" imgH="1396800" progId="Equation.DSMT4">
                  <p:embed/>
                  <p:pic>
                    <p:nvPicPr>
                      <p:cNvPr id="1536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4363" y="919882"/>
                        <a:ext cx="1803400" cy="996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6" name="Object 6"/>
          <p:cNvGraphicFramePr>
            <a:graphicFrameLocks noChangeAspect="1"/>
          </p:cNvGraphicFramePr>
          <p:nvPr/>
        </p:nvGraphicFramePr>
        <p:xfrm>
          <a:off x="373063" y="3644900"/>
          <a:ext cx="3262312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8" imgW="3606480" imgH="876240" progId="Equation.DSMT4">
                  <p:embed/>
                </p:oleObj>
              </mc:Choice>
              <mc:Fallback>
                <p:oleObj name="Equation" r:id="rId8" imgW="3606480" imgH="876240" progId="Equation.DSMT4">
                  <p:embed/>
                  <p:pic>
                    <p:nvPicPr>
                      <p:cNvPr id="1536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063" y="3644900"/>
                        <a:ext cx="3262312" cy="792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7" name="Object 7"/>
          <p:cNvGraphicFramePr>
            <a:graphicFrameLocks noChangeAspect="1"/>
          </p:cNvGraphicFramePr>
          <p:nvPr/>
        </p:nvGraphicFramePr>
        <p:xfrm>
          <a:off x="4529138" y="3429000"/>
          <a:ext cx="177165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10" imgW="2489040" imgH="1498320" progId="Equation.DSMT4">
                  <p:embed/>
                </p:oleObj>
              </mc:Choice>
              <mc:Fallback>
                <p:oleObj name="Equation" r:id="rId10" imgW="2489040" imgH="1498320" progId="Equation.DSMT4">
                  <p:embed/>
                  <p:pic>
                    <p:nvPicPr>
                      <p:cNvPr id="1536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9138" y="3429000"/>
                        <a:ext cx="177165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en-CA" dirty="0"/>
              <a:t>Ex: Simplify</a:t>
            </a:r>
          </a:p>
        </p:txBody>
      </p:sp>
      <p:graphicFrame>
        <p:nvGraphicFramePr>
          <p:cNvPr id="1638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7706827"/>
              </p:ext>
            </p:extLst>
          </p:nvPr>
        </p:nvGraphicFramePr>
        <p:xfrm>
          <a:off x="395735" y="924538"/>
          <a:ext cx="884970" cy="4589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4" imgW="1688760" imgH="876240" progId="Equation.DSMT4">
                  <p:embed/>
                </p:oleObj>
              </mc:Choice>
              <mc:Fallback>
                <p:oleObj name="Equation" r:id="rId4" imgW="1688760" imgH="876240" progId="Equation.DSMT4">
                  <p:embed/>
                  <p:pic>
                    <p:nvPicPr>
                      <p:cNvPr id="1638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735" y="924538"/>
                        <a:ext cx="884970" cy="45891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7530337"/>
              </p:ext>
            </p:extLst>
          </p:nvPr>
        </p:nvGraphicFramePr>
        <p:xfrm>
          <a:off x="3293617" y="886611"/>
          <a:ext cx="919876" cy="6488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6" imgW="1422360" imgH="1002960" progId="Equation.DSMT4">
                  <p:embed/>
                </p:oleObj>
              </mc:Choice>
              <mc:Fallback>
                <p:oleObj name="Equation" r:id="rId6" imgW="1422360" imgH="1002960" progId="Equation.DSMT4">
                  <p:embed/>
                  <p:pic>
                    <p:nvPicPr>
                      <p:cNvPr id="1638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3617" y="886611"/>
                        <a:ext cx="919876" cy="64884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3551523"/>
              </p:ext>
            </p:extLst>
          </p:nvPr>
        </p:nvGraphicFramePr>
        <p:xfrm>
          <a:off x="6372200" y="764704"/>
          <a:ext cx="936302" cy="698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8" imgW="1447560" imgH="1079280" progId="Equation.DSMT4">
                  <p:embed/>
                </p:oleObj>
              </mc:Choice>
              <mc:Fallback>
                <p:oleObj name="Equation" r:id="rId8" imgW="1447560" imgH="1079280" progId="Equation.DSMT4">
                  <p:embed/>
                  <p:pic>
                    <p:nvPicPr>
                      <p:cNvPr id="1639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00" y="764704"/>
                        <a:ext cx="936302" cy="69812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6202991"/>
              </p:ext>
            </p:extLst>
          </p:nvPr>
        </p:nvGraphicFramePr>
        <p:xfrm>
          <a:off x="526157" y="3370023"/>
          <a:ext cx="1190130" cy="8049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10" imgW="1726920" imgH="1168200" progId="Equation.DSMT4">
                  <p:embed/>
                </p:oleObj>
              </mc:Choice>
              <mc:Fallback>
                <p:oleObj name="Equation" r:id="rId10" imgW="1726920" imgH="1168200" progId="Equation.DSMT4">
                  <p:embed/>
                  <p:pic>
                    <p:nvPicPr>
                      <p:cNvPr id="1639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157" y="3370023"/>
                        <a:ext cx="1190130" cy="80497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0135286"/>
              </p:ext>
            </p:extLst>
          </p:nvPr>
        </p:nvGraphicFramePr>
        <p:xfrm>
          <a:off x="4788024" y="3431414"/>
          <a:ext cx="2232248" cy="7749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12" imgW="3365280" imgH="1168200" progId="Equation.DSMT4">
                  <p:embed/>
                </p:oleObj>
              </mc:Choice>
              <mc:Fallback>
                <p:oleObj name="Equation" r:id="rId12" imgW="3365280" imgH="1168200" progId="Equation.DSMT4">
                  <p:embed/>
                  <p:pic>
                    <p:nvPicPr>
                      <p:cNvPr id="819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4" y="3431414"/>
                        <a:ext cx="2232248" cy="77496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92076"/>
            <a:ext cx="8664316" cy="1176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54262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6cefca26cfd723173d4fc5f1a1f41ba8a745a"/>
  <p:tag name="ISPRING_SCORM_PASSING_SCORE" val="100.0000000000"/>
  <p:tag name="GENSWF_OUTPUT_FILE_NAME" val="m9hc22"/>
  <p:tag name="ISPRING_RESOURCE_PATHS_HASH_2" val="ecd463a9d4a724794bac1cce65e69ccd59f47546"/>
  <p:tag name="ISPRING_ULTRA_SCORM_COURSE_ID" val="AEF83AB4-F6C3-4659-93F0-0B194DA28964"/>
  <p:tag name="ISPRING_SCORM_RATE_SLIDES" val="1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Cy1jEYqDcM2UQQAAAsQAAAdAAAAdW5pdmVyc2FsL2NvbW1vbl9tZXNzYWdlcy5sbmetV/9u2zYQ/r9A34EQUGADNrcd0KIYEgeyxNhEZMmV6DjZMAiMxNhEKDHTD7fZX32aPtieZEdKbuykg6SkgG1YtO+74913H49HJ58ziba8KIXKj623ozcW4nmiUpGvj60lPf31g4XKiuUpkyrnx1auLHQyfvniSLJ8XbM1h+8vXyB0lPGyhMdyrJ/un5FIj63FJHaC+cL2L2MvmAbxhEytsaOyW5bfIU+t1U+/vf/w+e279z8fvW7t+sBEc9vzDoGQQXr3pgeQT8PAiwENe7GPL6g11p/D7IIl9YiPrXH7ZZj1IsTn1lh/dtotwxD7NI484uKYRLEfUJMLD1PsWuNLVaMN23JUKbQV/BOqNhzqWImCo1KK1PyQKFjIa97lzA3mNvHjEEc0JA4lgW+NI1UUd78YWFZXG1WAuxKlomRXkqfGJzDG/H5b8BJcswoYheBVbQT8U2VM5KNO16G9Iv40pkHgRTH23d2KNcZ5ityCaTcDUUI7wiEAFKzkxRNsY8MyY45sKYchzMh05sGb6hBmYr2R8K6GxrHAUIMFz7usgCM4BHZF0SoIXZ00cIUYumVl+UkV6QE/9gvVBUx8JwAKOnQPnGqMHTDUWIBuFAVPqi6wOY4ie4rjSXABRIa+C4ZYBGfQbmdDLC5xBC2Coy4b3z4nU1sTXrfYjv+7/kqYprO8QyxJwE6nbytUXcKKTil0gem0cpiXCH9cQtWI7X2nixtASKyp11psOYRQpN3sAU1xsKv583FJ/ohPbeJhNwZCucEqpkbstDMG8pCrCjEpld4A+GXpluUJR1c8YTUQ/g7+lorU/E0X20Tydy3+QaxqpeVVq0q+iy9ejZ4XGqEeqOmKFXmPPn8AdaCJjzeb1SXstKp4dlt17WIvE6MfEsVz96W77n831acuz9zRA/9DtxM1wjQh0O0TofpbYDiKtPjC6SH7WxH/FBwtGn0DAST59QCfftAC+Ao9FeMcMn8QwjlUZID9Ck8iQnWO+VUpqs4z2xSqqff3OZLAkCR5xe95csWvFfS/5GzbHN0g4YY4oyc4G0SIvcniQKdbFB8CWjfjA4QkRQb7T3tgLud4l8FGXg8ysVK1TI2cSXFjJBZqU2f88cxyXajMrEpW7nqpUfiT50TRbC5snC4GnL0RtkNnFju272A97uoelj2NgMs6Jo9GsWdPtDmQOmNVsoFz5VrVedoTqJlYXXxqA1ib0oizItn8++VrT4wHkTSrqF39fRAIdKjWJfwN7E9fVbz8qwuE2pNDO/PQx6qd8Hd2PQd+SoAOP2SSZs2hlakMlkbdfoFtbdFsSm1nNgdCRoZ/qi6S7jFlH2Fuh2cgSmYWtcZzVtyAolGl5CAUk2pNwGqY9/tLVl1JkfMhts87E/SGKVnEtuuaGyc0nxTJTXOWpjBXJ+3VU8LVsy+YM7N9ELwHeDwV1UBAc8bs5AUavXm+b/Pt4yPn21Npru1Hr/du8f8BUEsDBBQAAgAIACy1jEYl32KDvQQAAMsWAAAnAAAAdW5pdmVyc2FsL2ZsYXNoX3B1Ymxpc2hpbmdfc2V0dGluZ3MueG1szVjdbho5FL7nKaxZ9bIhSZNsGgERIYOCyl9hsm20WiEzYxhvPPbU9kDp1T5NH2yfZI9xIBAI8WxFFOWC4DnnOz/2+fwxpcvvCUMTIhUVvOwdHRx6iPBQRJSPy95tUH9/7iGlMY8wE5yUPS48dFkplNJsyKiK+0RrMFUIYLi6SHXZi7VOL4rF6XR6QFUqzVPBMg346iAUSTGVRBGuiSymDM/gQ89SorxKoYBQyS61RJQxgmgEKXBqssOszrCKvaI1G+LwfixFxqOaYEIiOR6Wvd/Oq+ZvYWOhrmlCuClOVWDRLOsLHEXU5INZn/4gKCZ0HEPiR4cnHprSSMdl78PhscEB++ImzhzdVoENTk1AOVw/BEiIxhHW2H61ESUZEQl9JaqiZUYAdG1txVKT73q5YJeiGccJDQN4gkyvyt51MOj5db/nt2v+4LbXtKk6ewSNoOk7+fSbjWt/0O4Efn9wE7SauZ0C/2uQwylvZs7w3Z7f99uB3xtcNTo5PdyTevTxW9VGM6fPF/+q3wjyRmpXW3ldujedtptPrdPqVtt3uVK7uev6vWaj/WkQdDrNoNF99Jqf+5UTXiquD0sJhkpkcm0kFmzRjYUWTyZDEQ1sxbAck0DUKczwCDNFPPR3SsafM8yonpm5BlK7JyStqpSEumdmtuyZOfQe4SwgpAbBVhjhdMkIH0/Wqi/a8CuVbU+0BJSXYj5rivGrZ396tsz++Ox8d/rb0ixhrXEYA/HpBW+triysRoKvUZb5joaCRcuCSDIkURsnZIXP+/eU18HyyEMjOEQMSq1KipmHqIbSw6WzyoZKUz2/Qeqrlgiw4KYiqNXfaEUYYwn1qdX1h64bzg4rf7aFJuov2wi79JypzyN0LfEUbjIX8y7hLmY3sEnMbBSRTklIrHJYoipjLsa9xcC5GLewvCcSBUIwJ/vuYiRQg4+EU+4Jpk55fyFDRTVxMb2iTqE7mWaUOyHOj45TliJjEZqJDDF6T5AWCDqSJfBfTNCqgkAjKZL5KqgcjRSjcKwnlExJdOkS6A5CJBl4mjFmRNsI3zL6Aw3JSEjAJXgCBxjWqbL4B7mAU6zUIyhe5PjO3sON9rX/9Z0pEEcTDJomHziwCklSvQ98DLVzASEYE9DNFQjoTIgzGBWzPxGN5mYuZTrHjvFkvulmI+egsN0U8rGY8CAE/qM8I66AIeZIcDZDOISRVeYITajIFKzYw2Kh1f9K0LoiyuepjoGmIZiM3Ejn8Oj4w8np2e/nHy8Oiv/+8/P9TqcH3dBl2ESzwqG2U6E6ez5Rwy/4PaM63byeaM8XnJ5VoM5+edPcoUadPbcIP2ffp8rU2XFDn77guUOlvuC5Q6tu+NaFTAxRRRsnYftPnQeVtalESkWjkLYLprmue4t6qe9Xe7UbBHt02wz6F27XJIKGhTGQysj8VHe6hW8D2A7fCd503UmG9Pw/nABhA52Y0y1su+NU8CdHmWZkQ3dFMjilAHf+2AoMuPUZTUAyRa9G579Crs+N1D55eW989SrM8Us/tSzt7Ik5CJZhDIdobwfvzTPzPtv7ljpmvy1f7qy9zVm+IVl/ZWqeJJTTBPpoBOjyPWvl9OSwVNz+qFAAtPUX0JXCf1BLAwQUAAIACAAstYxGSEisH7ECAABRCgAAIQAAAHVuaXZlcnNhbC9mbGFzaF9za2luX3NldHRpbmdzLnhtbJVW227bMAx931cE2XvcXdMBaoA0zYAC3VqsRd9lm7GFyJIhyeny99O1lhM79kIUiMhzSIoXpUjuCVt9mM1QxikXz6AUYYU0mqCbkfxmnjZKcbbIOFPA1IJxUWE6X338aT8oscgxFj+AmMrZ4QzaMEv7mULxMb4tjQwRMl7VmB0feMEXKc72heANy0dTK481CErYXiOvfiw328EAlEh1r6Dq5LS9NjKNUguQEkxK37dGRlkUp0BDpCv7mchpQ12+/QntQCRRlrb+ZGSIVuMCukW+XhsZxjPtvduVpZHLBAV/lYZ++WxkEErxEUTX+d1XI4MMXjf1/8xILXhhCtrlXG7iO4dynOv1M1ldGRklmAuZQKNd8OWxd72LQP5rvPfIrKvg9MnU9eRBME1PKayUaAAl4eRssuRvj43S+wGrHaZSA2JVC3rSST/hRgY3XV2L+wNvhOWxL69pIa+cNhVsXMKRu66+xW82t/atiJ2+66IMBRy8MkqxVbbI37quZ8hI2SKfKcnhkdHjGfzU4jihx7fYd/Ny+bUVGNbH3FvDKVhNpAezuTIK7RUBU/EcVtKk80IqMG1DidW5lJKznBDDB1JgRTj7ZXDp0V5GouTE4Eetf7CQIopC37zZHPUrHffLnsfH0f0otHdz55nSb/jNHCuFs7LSP0pyPvM8vSTazTzpZ5hXUsNB3LMdn8ipsNiDeOGcTo3CuIKpWO4WawCNkqgAKOmvMPI++krPmioFsdUdIxBGpqtzuJIUJdV/6pXAG+TB6Bs2YHVUVWp/DBP6Do80fgAAi6wME+sOzlI1VBEKBwh7HynslYfuhqSe0KFhW6sH2Kl43LzmZB6jFWrH0b8S7ZzEfrqGHsKrTquf4SzjI69wKu3FOks/9iaHl8yMXgxyCj9MHdfafl5CrTT/Sv4DUEsDBBQAAgAIACy1jEZBWHYjkQQAANwVAAAmAAAAdW5pdmVyc2FsL2h0bWxfcHVibGlzaGluZ19zZXR0aW5ncy54bWzNWN1y4jYUvucpNO7s5UKSTdIsA2QIcQZm+Ss43c10OoywBVYjS64kw7JXfZo+WJ+kRygQCITI7Sbt5IJwfL7v/Fjn+MOVy68JQzMiFRW86h0XjzxEeCgiyqdV7za4eX/hIaUxjzATnFQ9Ljx0WStU0mzMqIqHRGtwVQhouCqnuurFWqflUmk+nxepSqW5KlimgV8VQ5GUUkkU4ZrIUsrwAj70IiXKqxUKCFWsqSOijBFEI0iBU5MdZk2dMK9kvcY4vJ9KkfGoIZiQSE7HVe+Hi7r5W/lYpmuaEG5qUzUwGrMu4yiiJh3MhvQbQTGh0xjyPj469dCcRjqueh+OTgwP+Jd2eZbstghseBoCquH6IUBCNI6wxvarjSjJhEhoK1E1LTMCpFu2DU9Nvuq1wZqiBccJDQO4gkyrqt51MBr4N/7A7zb80e2gbVN1RgStoO07YYbt1rU/6vYCfzhqBp12blDgfwlygPJm5kzfH/hDvxv4g9FVq5cT4Z7UI8bv1FvtnJjP/tWwFeSN1K138kL6zV7XDdPodfr17l2u1Jp3fX/QbnU/jYJerx20+o+o5bnfOOGV0vawVGCoRCa3RmK1LPqx0OLJZCiiYVkxLKckEDcUZniCmSIe+i0l058yzKhemLmGnXZPSFpXKQn1wMxs1TNz6D3SWUJIDYJtbISz9Ub4eLpVfcmG36hsf6IV2Hgp5ou2mL559mfn6+xPzi8Op78vzQrWGocxLD692lublpXXRPCtlWW+o7Fg0bqgCZwSBrXUJcXMQ1RDbeH6qjYd0DeUwfkx2OPihOud4sIYS8hYbdof+mi2cFj7pSs0Ub/a0qzpOVefR+ha4jk8mlzc+4S7uDWh7cy0nkinJCRWOTxRnTEX58FqhFycO1jeE4kCIZiTf391yFGLT4RT7gmmTnl/JmNFNXFxvaJOoXuZZpQ7MS6PjlOWImMRWogMMXpPkBYIOpIl8F9M0KYmQBMpkqWVYaWRYjQiaEbJnESXLoHuIESSAdIMJiPaRvg9o9/QmEyEBF6CZ3CAwU6V5S/mIk6xUo+keJXjO/tkbXWv/S/vTIE4mmFQKfnIYU+QJNWvwY+hdi4gBGMCurlBAZ0JcQajYu5PRKOlm0uZzrFjPFvedHMjl6RwuynkYznhQgj7i/KMuBKGmCPB2QLhEEZWmSM0oyJTYLGHxVKrf5SghSLKl6lOQUdDMBm5LZ2j45MPp2fnP158LBdLf/3x5/uDoAcl0GfYRLNSoHFQczojn+jbF3DP6Eg31BM1+QLoWU3pjMub5gF96YzcI+WcsU+1pjNwR3G+gDygO19AHlCfO9gbIROzqKKdk7D/x8uDbtpVIpWS0S37JdBSqb2NAhr69UGjiaDrt+1gWHZ78CFoQRjDmpiYn9NOz9XbABrsO9GbPjoJi4H/sxMh3BKnXegWtttzKviTo/AyQqC/IQKcUoCn+NRKBniOM5qACIrebEH/m3X53JC85qZ9tQ30Jrvg8M8huym+1y4gWIYxHItXO0r//fb8rg37P/XAflu/JNl6K7J+07D96rEA9u03srXC31BLAwQUAAIACAAstYxGkkawmakBAABDBgAAHwAAAHVuaXZlcnNhbC9odG1sX3NraW5fc2V0dGluZ3MuanONlE1PwzAMhu/7FVW4oml8DrhNMCQkDkjshjhknddVS+MqSQtj2n+nzr6aNGHEl8R58jp2FK97STNYypKHZG3ndv3mrq0PyGdUBeeuX0T8BfmZFvkMJnkBIpfAPKTeHz24N0ciJMykFZ2u3klWt/QY0s6cC93Gy4CECvh06HAdAL8Cvu/Q4R8ntV1a25RadZ5WxqDspygNSNOXqApuGXb2bEc7Qw/GGtQJdM5TcESHdsTIo+LNkKzNpViUXK5eMcP+lKfLTGElZ7H4i1UJqnnx5RYY3A8fx46cyLV5MVD4gcd3ZHGyVKA17OLejsmCsOBTEC3dgR1/oI5wNyGPrnOdmz09uiBr0yXPoFOluxGZi8lGq1PNIVmXM/BttsTVJZlDCL4C1ZF6uiZzQCyr8h8PWCrMqCIdtFvzAyqQz3KZ7UIPyIIcXZZkY9U7Jmqv/8ScL4TeF1qEfl8Rax2hf+/5zEHQiau9uK+huNGW5YPxbhXtQs5tjN9IaP2RMG4MTxdF0x+a5kg1B93MQb3IOZKj4GoJaoIo7L5EA3aClbENOvn0szlxn97mF1BLAwQUAAIACAAstYxGGtrqO6oAAAAfAQAAGgAAAHVuaXZlcnNhbC9pMThuX3ByZXNldHMueG1snY8xD8IgEIV3fgW5XbBb0wDdTNwcdDYVUUno0XDU+vOF1Bhnh0vuXd73Xk71rzHwp0vkI2poxBa4QxuvHu8aTsfdpgVOecDrECI6DRiB94Yp37R4SI5cJl4ikDQ8cp46KZdlEZ6mVBIohjmXYBI2jrLMGFFWUk4rCivb+b/ozw0MY5yry+xD3qMpe1GrhVOyGipzdig83iLIalDy667KzpRLRRFK/jxm2BtQSwMEFAACAAgALLWMRvWL2nlmAAAAaAAAABwAAAB1bml2ZXJzYWwvbG9jYWxfc2V0dGluZ3MueG1ss7GvyM1RKEstKs7Mz7NVMtQzUFJIzUvOT8nMS7dVCg1x07VQUiguScxLSczJz0u1VcrLV1Kwt+OyyclPTswJTi0pASosVijISaxMLQpJzQUySlL9EnOBKp2cfRNLMvSSE5X07bgAUEsDBBQAAgAIADMDgUTOggk37AIAAIgIAAAUAAAAdW5pdmVyc2FsL3BsYXllci54bWytVU1v2zAMPafA/oOhe62kXdc0kFt0BYod1qFA1m23QLUZW4tteZJcN/31o/xtz+lWYAcDNsX3SPGRNLt6TmLnCZQWMvXIwp0TB1JfBiINPfLw9fZ4Sa4u3x2xLOZ7UI4IPJKnwgJ4TJwAtK9EZhB8z03kkZ7BRWbiZEpIJcweuc+Qu4u0JO+OZuiSao9ExmQrSouicIVGRBpqGeeWRLu+TGimQENqQNEqDeI02JX5OxqfRKbU7DPQPWRm3h64Jmk5nrUYkBSnrlQhPZnPF/TH3ee1H0HCj0WqDU99IA5WclaW8pH7uzsZ5DFoa5uxKsk1GGOTKG0zZlZisUwdrXyPVA6bBLTmIWg3TkNCKyydALNtzHVU8+gBreXVO1Hzln4b+71p3ErlaOec5Y+x0BEe9SGddRLI6DAqS8rrlh300HTQrWUijoJfuVAQlJ/f2haZL0gVsO24Mk9XFz4e4Nst941U+xuEYRfVCrqtaG4lmluCWg63jb7uKEhz2y1wkytoSjVjTyIA+YUrxW1bXBqVA6MjY42lQzCj1ZVrkTpBWGSS+OwftLF+I2l+6teUKQH/Q5hPSNTWRKQBPN8K9DGQYE0NYLGtzTVZ7NqYXU46f0x6fT0wVTnWouBFHMNVCDiGATecdnZ6CAqKa3TxczXC9g4OgiMRRjE+ZpJhfHqQJuFqN8nQOzgIjqW/m4C25raMdFzHUTO1HcToxDphfq6NTMRL2Z6DPWNWZR++NnLN0XUm2oPz+R+jOIjRDOaWTKwu+9bbV83hvZ1TozufTVZZBt2K8wAmzyqvZhbybOQTwJbnsbnp59Tswx50lPPUdExzfcd+l8VavIBTiMD+6RantiYR2J7xyIflaY8B9cTtMghfmqYiMlpLUql5SDmGtXkSUFSYalY+ouqhknkajLRxs+7noGPcVdcKuBPDFjNdnGDzycwj7/GlvsvF2UV3lfPFRYMt87qvAle5vGFV1wl3nUHrfm0vwuqZx9ffUEsDBBQAAgAIACy1jEYXtWh9jQoAABNaAAApAAAAdW5pdmVyc2FsL3NraW5fY3VzdG9taXphdGlvbl9zZXR0aW5ncy54bWztXOtu47oR/t+nIBwcoAWK+H4rvCp0oRNjHdvH0ia7LQqDsZlYiCz5SLR3c+AffZo+WJ+kQ0qKJUVWpGy63d3KQoKInG9IDoczJL/1DrwH01Z3HnM25u+EmY6tU8ZM+96T/oDQYOlYjjtzqUeZKIgXIZts6LuK51jErSCPEXtF3NW7yh2xPFrx5UMEMqHidseYY58vHZtRm53bjrshVgXtibUDPWoNnkr1ZZyzp+4Taig+WbA7sqTJtoZtuS/XXkTFWmoMew1FTsUsnc2W2I9j5945vyXLh3vX2dmrPH1cP26pa5n2w7GZjtw7IWyZHhsxuknpnDbE2rCRA7WFqfPosW99ua10+tlAi9xSK95eS+NPHliywQxjJJB70zNZBNnt9Or9eipyS+5pmuWbtXano5yA2NBGCqbfqg+b/QwMo1/Y0RCNdr19Qtoij9RNawJrWls5MRJnu9umOpE87A3b6RjXuedWToN1ax25PcyGWQ5ZwZo/dq8x7A7VbAwfHG/uaOpOv6GmNxQ3WMxzBtVIQBExp5oMOr6iG9NeOZ9H9p0TAMN4o/JaT6oh37FQryv3tB68tZRWA3VbuIF7SMNtFer6Ta3fVKFOa9TVQTWhwtfr0iUEmXStg2qs9jlgZHvUZSN7Rb9Izbh0tCo+ggsXzA9yntRp8ecQtnoQpmqhVr3dbeNDQ242mx2ktrW6Vjt0u/2uXEe41mrXmgel12g2mqjebtf7nUO922g34W3Y74CWFu53UKvbajW0QwM3AI1kWdEa6qHb7NfrMrSGe331MBwq3VoN1ev1Zks7tDvNoVJDIN0EHXKzxw3Y1JpKs3OQFbnea6KhOlSGrQPWcEdto14Dd2q1Q0tRmrXa0bjH0UXNdSzNPZzQnC8oTJ2C1Nqjt8Wda7DcuS4IG3QDXs5okOcU9Yqw9fmS+L4LUjxthkJP+TFW+rQYuApJ55lyUBV/x1ZJNOnmzJrSWU0kzGAEeZAigEtnvm/lwEUTJ8BEyswLC9ryc2YW6ETqzNPNY+6EhkTWzJJOSZ7SmZ8288PCZCad+XkzFzKSPqUzP/wVwB2bfNkiJxKodOanzixoMoNKZ37uzMYkUiiYRSTPl0EiJYA1RPbMFH+WRKUzP31mopJZFKwn8mcmKCWNgulEAs2FC/Mo9FBk0Fygp0QKFhcpNAsVmi3NiYLXZCwZbKAVmNxocAmKhMqZslCnVzN58mkxnl5MF8rooiKp/qpEfFn+sdHpfam3O38aVANcTk36lTwex3Uhoaxdy6drYsyn4wUoxOPFBH80KhL/XRg6/WCMRxNckYI/CiuYzfF1ReK/80A/zOd4Yiz08UjDi5G+mEwNYZcxNrBWkT45O7Qme4qYg/Ym/YzYmiIIz6ZLkWeZK1HBQ7Zp72iO9rS5fDOaXCyM6XSsL/BEC0sqErZXSHPJZ3CH4ormso7noMMlkDFfB1+I+RcakGxZhZVcji4ux/Bj8I5cmvdrC37YK3ozwxOYP2rnAF5hXZcv8EKZfoSZA4+bFgRN34OjvS8I+oR18Ays54BN5OvRhWyMphPuXHOsG/OR+uRZS2Ijx7YeEVkuAYcge+xNZ+dBCXc2uvJ9zCvckI5//QBuPZLHKS7s60SmLZz53txT6IW7yjVTsKxUrPG5+vXD6G+LoTwaY20Bk6dNbxaGWPW8PQLLw3YYIpbl8GFA02S1J/aSolu6JDtwsUcQW5krIbYlMHjemd925u+IsGBp/RKsyomGP/5y/tW9GxljCCs3xLXzLbGEtlhkeD7kDWwloeuQz7fspbFE7HH+Vh15g9HNZF0/ObQ8c/T140p04RWD0sHv8RwSI4QDxXQKgfAVeAzEwA0xrULA0WQIzYljMOzeXcQPJ4UUTKaBjomDvkLNNcxFrCPXMEfFVNxgRR8Z3Or0lm9Ic4DF7Pl+kO47/NhgUTibPfnPLb1zIEZYlOxhZqHc9HyHOn9de0UdJYzEPF5GQ3ugaALduhc3rAg6ZpkbvjPPp/bDFQ6t6YfjmElunJ21ErHPMh9ESIap2m18y2z9afPbvXOdjSi1iBcuNj8p/PUrO+IPce63O4u0mUOvjuW5erlQ5YmK+W6RL3UrPw7cnPdsbOiLsaxwDeDvG8KWa0hId3wPn1+Xv9vT8FAGfYF5dUrc5frf//xXfjWJ/vilKCj9S1E9sIp5HMNP+v4+cRj1/pFDjyErcah4yQkMNsshNP/eWXhDYEvZMGT18gocRhf+4ezcZa7NR1TJlTx/D2FEbOUq0hVxHyAMGY5jFVUkhs8dhBXuw/EMsWOWadOC8K+O63zwxmi2kDVNHK5goVjm8sFPjytEUHCPgiw4ZRXQp17KEwhUCZV0ZbLiOkWqCGMCrEv//bgq96mZ46ngeGKFE7GzY7EDsM1cx5rxq4Pnd2UgwG86bi0qMZefmcK3qIS3dj4HcycJgmpQjRYlRWfQhxnfVQYq42VJ6TmFM9YqIhoUJOWuHQsipOqPJiIeL0+iVFURN2vRfj+VPes4bPiDqkjPj4VJ+Qn9wp7JRwqT8jpPG1M4YTwDJWuiyPC2QyFutDzPzIEMtQkUhvYN3+IyvAdjfuvlRboUFMQlN86KSiL7GeaGBouZl0U7XD3R44H9lMevOOb2UQ/OU4mKo/NWs713wExm0dOuLcYBCzA6++I9zf8DmbQF4N/OJo3hlyL2uKXvKnDWIMv1ht+TV1Cg412Fm/NI66ThtmE048GsEHIjgrmI5YVwNg/hEYRPOWdCHH+lZ4MG1WdmGlSzJmgQqD09f/Zuc0tdDC5g0tA342VR6XV4y3EtNmZx2InKKJ6tQbUNh40QEymIeZXY1oRLxX+J1m92FjMtuqdhmIoUREyTPfqBB0sj27NlNqZ3LOrbQUnhJRDEuaMjRqXjFSdh4myTivNriqUcRm49MfqUUBXmnWOsSslEYYjmzh6Nzg5LzHo1pSmQPWX9QTWaYSFApXBWmUTWha9woTPiwjFmoe/gNLOYiav6RQh5M6IrN2H1NkSX0mr3szmJFKKrr7QarcY3ILpq/a6Ku4WJLtzjz2uIrg7mT3GiqyY+35rokuv8KUZ09WT+FCS6hl3+5Ca6mpzPbhQlunz+vyjR9aL10omulyc6hejSavwpSnS9PEsl0VUSXUlKZ3oljybRe7aKpDuu+/hnoZns2BqcZ008tDI9cUQQzfqXgYmrML4r5BeEK2dDTPu8pNm+Nc3mX4bwu/mb6VzjNuSXIURwAp8ddxVzmm2xG8XRRJ2Ca6pGRL/B1YS6TU5VLcF16JKVlGBJCZaUYEkJlpRgSQmWlGBJCZaU4H+FEgQ3eZONO/HT3sbht9TnJRtZspE/PBuZeQX8ejIycoudi42MyP/AdGSkT/+vfCSj25KOLOnIH5GODH2q5COjrGMscL5ER2YsuTx8ZPY/jfluCcmn7+b9qKRjV3wKko7tLn9K0rEkHUvSsSQdS9KxJB1L0rEkHUvS8ecnHb8rmvB/wOiV/NtPz7+V5FlJnpXkWUmeleRZSZ59+6/yFWXPyu/yld/le2Py7PQC+Km5s5cRz6mz55jvlTkLJr4YdRaAfqqv8kUW9s/xTb4CzFlE9BtQZ8kygIK+k//v838AUEsDBBQAAgAIACy1jEY3pmJPVSUAAPoyAAAXAAAAdW5pdmVyc2FsL3VuaXZlcnNhbC5wbmfte3lU0um/PzXVjG02OpWWy7SXuaTmvjBlU6mp5ZoLmmNqLkhqiiBINY5O30wrU1JcckotEU0RXIHKGRlD1HFXVDQSXEEFQUTgYuV87z33/M65v//uuWf+8Mjzeb+f9/a83+/nxfN8uHfZ+cKOrfu2AgCAHfYXz7kCAF+RAICNvt9sUTw5XstPVfzbEOt64Sygol1jSjHYFHrG6QwAUJWxbTVws2KsdPOidywAsOfI2t8Ge9fD8wCAUYb9uTPuCf5zI2BspMgbOE8uId8m3z5bkG2t2mo3XvOr2e93736nt/z9VqVw98hvXb9zvHfXZ/uWv/Zpf6eT+tsep38l7L1/vrjrqOHcqpRbMLOKCp0wk7TNjRr3r/jNB4aMMNvKSf3QpIg+xHX8S2Xb5Wv80UTeyDIXStmmsGhvZcyshEehiGUiivz4eJRphh0EvrVBQbn1cMtID6sTc9p6/7eKYcVfIrKIpJ08Kpcy5fnpiieA/tmjgvY1198QJBdzE0O/UnwcG1IiiSZHoMyRpqU+3+5AP2AlRNufJh0IALw58i2cd4WbLc2qRARbps1wluaaI+q1JdsAdYcvpI4icgszMYs4CDLCUks7vl21uWknDHwev1DRi5L2o8CyqUJZmGXkUQmrgonhIJAzdRhwd3OqMkRXAnQqsZiQvJAdbWtrYf7Yt2Ara8mTEPLmRJKhPre6kk7fmZz+sYesLYA6hELP3gBENH8hA4XgD8d2jCwPUG2J4skLQHg3ytRWzrRw2S7/YCD7iS/uQCXx/zBIiub/YoAI5Hc5Gozcks8xZXO3VhsFEwYo2BBK2+IMnUhP0QuWGHNBhZ0F/CX6QhZrNrZQMpyaMqHWVlU3Kz+dw35CBUudfi2fGbDZj9qbI7R911MfQFvdAdoyDKpd6i6UCWrkSEvoJEjGPNGIuJEZ3SKCjWJglyhtz1e+AiDzDgvSj+16lFmb93C5ZzWes5NUNYsesxI2KiuN4WWSARNBiYl5EdR0dph78Djyg2phwm8oYWtx8uiVzfeDgjU71EuI9feVT9lKBjts/0L1g216yTbFsdxKxI1ssBanUG5hsSfmUhqr/XrDwnLd79KvAXl93mchHze9WDn2DLGYWdhk8devCx/19Tx6UZGE9/ZtkVfvCsyRDcbWHbHvtAnlApqSaxynqsRx5iLdSorNOsLHBk5RHGlvi7iWgvOb2yNDV2U8uYw1/xTpITkljVWKXjlm3vdaUInMouba+qOkSxjZlRGTcp+n3QYzD5NyeN3sR1OLT+NwMsOUUR9KrgsuaPNogIQQkGgdtZIxE4erhKTjNL62CNSuPcBjwOWelAXz96/hUiOk8MxKaNLS08BBZpzfcPxqiZXENoOQERry9iCf3hROZpHf8wejzdPNtBis+PxmxRKUo2zL1dBVw8cGKSxhSQDp6y6DykFwpQdamiXXY8VnRboIA4nGkp80jo0Mcq07BKyv7ZZG22S4sEU1gjZV7jRYMa1dS+JtuE27+bgTo/oy75snebofX/zm7N6dr/ogT+N6QgHn98MjMP/uXiXHEnt5NNmEYt1x77wecCSu63Fca0IOhO12DGaSYQmzl+8zkOLzLAftHc+02Mt9eD59r0biJqXTXpSVumKzZpUtsUZPr6n35kvzkO4bTndfHxK4UMItcBwTpwKvOqfXTsuX5JcwsFLUDizHBXOh71C3F8BAvdbZlG/NCvGHFYRVz04kWJzQqjXMIOhxbnKffQdDZUgO8PoFlUEvNkL6DhklpYReXQldtdzZlR84aMDK2sdIZ26nVaFZx2j1euf07CB9cdZb+FepPuz8if7XC8vl4FdTxlG4xAexO6ELPiHaIZhwYB+RDSPiGiISqf3P2IQ5wnQNpZrEYOfPvSeXg8tlUxXSGg1PqTFoqSNojjqLn2201OpCrVIeBw5STICAscU8gRUJ1qZ0zrmkJfN23nc99y5eT8gv7783YN6RZlzw549seU1mzvYORMRV52wqLDT/ICvtmJ53Ru4F4oHukT/s2+rtIHfHjo8TnIeNmu4GfoT90vNnQs7RZiOQkGXUc/iHEFsTp7OhdHyJ3pQzbSZmoJt9pVs3eLgpisbpBdHUUoMtWAnRDKP0uL1nTjDceOLkkotyy/OLliHaHwm0ho8kUPPi04WIgqn2pphL6TOkuWX6aw2zpYIG+mKCVn9VT1MXsBmLyvbuDr3agLeZEtW8RuooQsOGkbYsNWXngDXRhQuKwKxAEnGWc5UTZLXexGPN/KaV0kZhd8zVpY5bvahhUW/+OAwVsroy/4ydFWiiD7gJc06CxTqXxXwwKbg6cbio5eRu2+kXNqyPHw9067k4/Fbiu9NRlNClYqLLCk6Iy5DGLgawMrqPfP/xnOG4GaNqu33pLW7nfnxglUbBXNs9vyXtVI6JvZrTMi67S+ByzS8duBML84IK52IGbPlqDwLjEf4jJnPm5ewA1o8pvfD8IdCm4q3GsLZE04ypAOpFop6eG8ygNKD1tXX6DJq7rzI9tW5uGRfEC8tm9SJakgi2tKV/5SZpZIvs01nlsUTSqBnnpleRWaUX8Rj1Qx2OJvWShFnodkQkFftj9SUnZ2yTruI1suc0RS4vvkSBXCZjkSu5210oukHDlF5Ky2aAfoc3uRujmpzn5wF1rm659kjx8WlPq/2SyzK9KcYoW/X+tPZuV+Mktpe026agJm3msbhXKeCBFdHIS17uW4KlThcuqbkcd5l7fBbi40XNHEsu3V6peOj519YnSm/U/Zur5eFatDe5XLhyWrMwh3qc1RthblvJzY3XyKa9oGbLLz7sMA+iuNVjnz0R8QdWcmVxiwWso80tUwXxPxVKHwWV+6eCqZACHhyhS3W8oS4/fy5d3JYYj+gTENoNtxRGN7aPV/jTXirv5Af+qBcr3ndd3iNMl8QzInrDUL2pj1nMB38uhktmxOblQreCDIa/lIp8TI2WduePWxzNlmPC5elSwG1aTHYnJjM972bPvQhn12nJFQuLP/nJGbdCmwT3F66bHVPP0ZcaRzmfNmLmTX48XMzOWmjJzI4GhXuz6nK8elaKUc7kmU3WNG/9WjY0HP0dPJQ59WC746lyHi2k6VYpamVEiBzOhcaF5ik6nXe8Pw3JNnxft+SvXugl0hWwE996x+udPLA8ROnGcAbJlkfDr47OwAqCdHhzcCAHGdC8aF4R0BBRoHTRIn4RwVjABMbN2tBjmpqEFsTwAtZiuLpJ5HYuoR0mNeoov9CAHzVptxgOnnwQGUqszM4Zh+l1a7IiHkqfjg8eY/hjnSUnq0FXJId4hbOpGgz1JIb83uz9odCpCtlUewLMn4e3ruTuA9Jw/QclxlR3tjdrIwDNmez0PaaJlwXRzira7oHp63oxHzyk1MzXeTUff/8tpbf10vWV6cKJntY/I0ExXW6sdBo9oZdSkqFbukKtG3az4twLdH4XZfUtZocLVOiVdscc19gLbOG9OWruKd+Krdo+vDtG0UwfjDS2Bz0Jo6oOL8Q5QJ0aNUyjHEeVafuv53dZBDAXSAXgtkTzDBNdBprDkliMG1ZGa6LVQxHKLxL9mG34FIhVEjWIY4pfyJ7xnNH2Ru8zlYHU+mEax1AnW6Zc5hRZ8hisIUKloU5S+7/vgMJwDbOVRlGcRanqoHBfQZw682eY/8jS0+jqjEUEotADCnbJdqv8UchaFm0G1F26kOq/E7r3WMqw9n/FXI9Um0ebyMgEPVEQagMAfW6SdMF5eyJ/RThOGM6Qbgb4qRSJtEgSbqMLApLm/184FaD1mV7RXgDgNjHZXwHvhlTgGwCAG47/mWC7CJTzgZhKlHRGwdGZ3qnAlT/4njVQDMBKCnwMqDki2KggZP+PCTWCBxBEEN9AvmiAQUlqUYyPeXvr/HlN/HZ61aqyfF65myU1XWOfW10KkC+xSaJRxvHiFQ/btlxNEeObNQmZmT8Vu3esjP2sXEL9wvtRw+tEb+0ofAY3VQU8pNDc2W4ksOW3GbtVNi2+f274xBV9Gc86nU0tU9jzpox+lofvsG2EycScwvmhiEqbfXYn4pQI1ue1rRO+V8x+06Woi00+J+JAS/PjdmuhyE72L4Y/WXNG9Wylq42DIki3lYq8XmmtufnmdyMBO3nQCfukgQyXzNVC0pnJzKq1oHqC1eFZrqQ19mu9ayLQn/QrkRyW9BVib3uowrOmQWsuYI8KdHobP81xmvQog67Fqjy3E+vOW1uWqyYKXaNrul6HK/STHP/3CGQ0+ifOEeihtvwcOr8DKB+gGVCaxMJaivTG9l7SF/Y5LwhZzHZ6jRQOhpp1WPPben7+WnkTM+vJF2U2OhtMcQ1KePxDq8xr5SvrNvSDlLVth5vm322rJU5HZd7+TxQvCEUqZPd6BYxYi4Zju081Zvhtxf1tfL8bpGmhhe70KmR86bJ+NDfgiwP+8cUeZm8F3+EajOt1ff720KByusRdDCvyvmxD0HVc0lt/XLooHbKDOMSlJUf01n5xhcR0wEZFORA6XHbk2+k/d56I6pxy3tUuSg2ATWRheCqllIb2LxEWJemcMcI10OZhzmFn2kU/h+q1KtV61CJR5s0qvxonvYO/u3m3sWF4nZurg3uldJ/TcKLXNKxKk1KLGWvUODbjnhXnt5P5o4IVUeKiJoy9iL7yxZkCioq5i9TNziVzF2beG62XkXXKEnMU1/HqkvH+pJd+DSBc8+Ben1Qe8YvlNi5HrkY1Pln2qy6vqeEuShmD0F9V27Dcgy9Ckaop+MKyuIQ9Xb3RX5KCN1WWFD5ZAXHImgiul9QUsCV1eFivtRFlcL7xMbhsf1j9pZW6ddOXHbZNgOQ9l7Oz9nTZ+Z5XjQrlO6lVNNDmYLmbrqHPaXt+MVnLUwmj9Kso2q1shTtXZdKYKEiwww7uqOS69XnNrS8SN6D+Y/ye9+1HzpzeIOlhQp0SCvQqyaqI6f0++XeHKF+8GakMwT3nXDYrthSJvEP1eoPuT4NQQHFYfL09Gl69zkTi/jZhDDUeFZW4U3tmVdibuI71Rb2PMT7/1uYfFpy3uSqomLD0FOOq6ca4i3jHvaqEqdewRMcfe8pcgubc/7dSkrMm3AXmVhakcyC+Pqq+HIZ+b2v/Q8UpRLuVbagsXP4lIFDRkNAYKHmJcQV1dfAiG5PFnY738GCl5sH2mmuFOtsbE/mB63FOivvzQTlXkYCpnmendZ8cfV1QHXMi7t1Nn1/wwBC9ttrWW/8WS3G4mb+5Oie5YQIaZEAICbQ9s6yvE1hHNshzJNeOGK6o6G+mtKwzyxvmjjqrZ8/HayuCVEJEBohtz0qITOV4Drv5S0calZ5keuT/Uh1BWY3fw+ax2FcGM2hL38Rd/VLcjSiwJKfQLzeRTtCLHI3DxglZMZrxJEzNys0vHIlX6Xe9/bpAOSIcOFBW4fs61KyuIWMPR3/dvUDCXGJpvUCcG7GHHTvIB/XFiKPn0OnM0HUBCfQkNmfIoHlEiCFB4zgfwTh6f8zeWUfdL1WoXLmaPqf7DCQBpYQqNJArm+b0u6Yqd578mw6mDGKYTSR2rjQEMvyHKKt2RN1X03895bzq82DqnV2ucHpcoVlNLqEgQCJrWm+CorqhPiPYHPNMPrgbhAgYzMe4BPx74keoeteHXBQeyuAttdSfhP7LX98YR5me/zvth4SaA35HEXpZcU4D+b+0/1UfQbwE9Lrlt+4bAsSHCNlGs4MQfnte49JQPqbDbb16S0L0XkxB72U1OnMejw+6qIIzozukbpcYSYeWc33aDKrWq9YJLKGPOoYVt0EzVHVCoZik3OGL0/pJiQkM6L1/V2tYOKNjdVgEER69BZG0L4C7HPJ3wdG4cjytnPch/a+RLw1+tLt3lhMf433Tx5tXHU860XtpYwz5OULbJOIXMrvxWoDDuuUNQ8L8nsYV+igyysHEwbzdqZZrmWcQQYziDiMQfzM53Mgb0dDRe8MpQ/Sb4vCS4Sc6Rkkljfd501xXhr4ypdKT4/y3hREMUaiLeGQgeaamTQvuVlbzDROK5Vav+v0lXk/H7j7ifHajlbZv2JL1xxL3sF76Yu1mXnnscOguRdbys76099JKN1kIz9Cs+L0osRaklSc++o0BB8Ot2RKaE/YtGUsrDAWKb03aurlk/z0BjMuWIIAmd2LjzSZL7S+3FXfgPUdqPoaQU/325Iep/IYHh+22nZgYejVILOA3dkbofMkulwClZBpgb/1pMdFSUOL+aIqIlJsESh42WvIOvj2Nq1EaovodtGGwN0XG/R2WgqE9RuiiUyOpo090uofj3cqSR+zYieVIg0ft84OI6oCehfWYwHQCIXs+qqR0H4TPOr0SSivAesZnTs/c1A5MgN27NUjUVy9JN/hiSYdXql9Jk5OPs+oLF5BShxJa6TelcTyvbxRtZ5Dl+berHKydT8yF+kvmgYIeswdDxdVtW5vDvJ3VbIN/Re2DRtmC1q0kDwlBvaX2V0c5zh1Q7zCkk1q7CKz6q2qK6uVQRnTa7Fdxuet53kSIiIBIezpNArowp/IcX5/crr1CGq85zrwwE9//N1PWrka91SPDR77jJbqVRWAjmQmqOAbZLA/5YYtn6fqe2hGgRFaqVUp8xKlVCPQpI5tZ+0hsLS78L8I7lbVatoi6TxDm5UzUSRqZ956oABuMjIZ0rBkTwf8Ln/RZ0MhZ3n5IU9UajPwEaoIMFFDleRFJhxGvPc4n9PszmlamsWYdeEqhAvhQJSv1nILEg7+GMvtfp6EXsNVcZS3rBOvIQnCrkdHcSQVSfdmhPD2BDkhqanLNEodKy+RrqIo6k7tk7XGbXPPJD4JzUe3Gqxu9Nz9Nzt2Un1wUlTUWr11kFlgVrn7duNz2+p8NwQmbaU36UxXvU1UJMvXs/jB02RvMXEDKaFusLxac8oDVn3gkS+SYAv3cYGe+g6vWhYwTfVBYlRqVJIfNH61LrIpepUyIB0AHwBZctRps9XCuPu65B6xAfD03l6gzQhO3rRRHbSMppZjIJxbdWKa9cE8wA/iqrbSFbp19Jnq4H9//vM8sg/YQM2cfrMWybSVez9ldYAxi20RM4WC6J2dyA00y3IkRw8RyUQww7vjfhoS3vD6NTc6rmfe45pBQNp/1fTbsRbFRs8pdI/8UL2iLNpXepDJrhIjsLV/gq+W4bC4TaKMzA3fvRJ8x7I6M2EC31jmnf5L/53z0SLiYwPX23OEInSZKMx3kyV1gD/6l4AKY/3hifQWB1wXsDqa80HnWF2OkW6bzsk+Ge48w6hAYmGSkoecuQnHdarfd1LPnZj4Dlz49QdS2Ox5KuUEvL82/+uFq4M3tcVMVN91ZJeHD0bDdP7nRLmfJTHQDy/U3OAcP50KybVLaDM/pRzCEnjc1fQ2NM3J5alsU8mDFUYowpaEvW2IvWembsUoahY7ZVinvI6EtrxZawK+Qj+Na4RmSah3+fpGTUyaY1lTdTrAlPNjNxiYOK3ufX4k7+XeobujkgbGbioMvl88/kdE68bhE0yj2I5hHMEhlucvgrV6zG+01Mc9rM2FrYFCC5snmbMZjB0q0jSvLKHvGZiftFg3Wt+K5bba8On9QzmoIGfZ+2YZQCYmwcoO1vY5e0TWThjCe+nCp3sEraao0z+Hy5oG7eWVLM+6fA3JCoO97AqtCVHmo8jJqW1zQMnaoz2a/Gf/lrqzbWRwlsnfU5soeo3I9Thb4Ijb4OoboUZKz+Z2AZtSyD13lx4seAEtK705V6wwY+AbNxHyoMkKeDW4JIHsOhg6y3dlZU89X9LB9WB2+pl1sWUvrzOvtpCngNhIeCad/Lr38s5B37wfgVz2KdAmRI451708r/fjJCBArfcOrjX3lP97afkMRAL+oEpcf7kfLaD76lPDIK7j3iyrfuw3KDC+GFPYsQhSLMSGjL3t3BI85BVMy+O8b+izTKu09UnpjjEA9ZI3a4vB6bby+idwdl1iCe2Pbfqy7f9HVpD3St6L+U6fBuU06Hbl0ZPlw57mCjCLdt0fPHL+jc+dEs5FTuLqtG6MhYrgNyG9dDbfYTTRi7vOkXdJrHoqsz+lXGwvJCjPyB0ccXi5efBocYrHUtDFAqxskOcF/OcEkolynAnC1u1WoUpsKO6FdiQuUnSX2/LM8kJBnrchY5xb6qhtBa2mfZ7C3uqeJr8gH7c7GJBGaJqzxIBcGp//qetaWqPirRP4UHxZ513mHtu9KF2owpgHXeDd843V66PbLStcIaWlW7Y0+WtgQGi4Mgr2EP028ni4J9PPXGWHdUrrvwRC6hDd9bOhLDPNLjfYPkveYRzZtt2TpcR6J2dHlacaMilzOLKESWY0guQ5WgNGuAbGf+q4PtTNxb9YuYmS+jceRtCPJ+nYfXung8oLqHEUDB+G+vQ16X7EIXsRjehTNdWDSrHPnNLq/oKFra84pG39XxHRZXEdMuLckeaCKUOsYnNi+dKAZ+X/t6/PQ51MKDKcQJbuCdp32mR5vTjWj8r5sBv8+N/h/Hz3oCmwT5sfYm+ACIQMCXD/ICEAueXw6twgpgobADuKeNDBzNUsPrM24pg6PfWedmX24uGeiZ9b8wUSVzic/1i7/pJM9V0/0VslkPHkSfLbj83GL5/fF7h1DZs1bPx3f8OQyHkbZdnnsr7Bq1zI7JMeKOYjNMltzbGilxYwc3T29TXDKqr3w/P/ohOkfwj+Efwj/EP4h/EP4h/AP4f8gwXZRJuFBRmEcTQXDDc4hpmRUZMqUcqEKzmea/x9SZ8Y6JYVycSGGIsZQBptkKzMY4GozsEnNu3TtPar8CmMA4LUt+qlvATsiQDL0dvBoN2jGtPAQTfM7OEVQbABOWjyGWvwNOb4t4GmFlYJ3p1LS2v0ekL6t/7A4goh0ZK6yzbwIpMYhK8HROx2esyrBoFDGzbRUZW1niQFy4X5AnjBUk7yYVRn56a7tday4r5Yc1xfMdqtdZakBH1j9XlR4dVS0uOH2zGLLfsgl43eE97C2SCvHit+lOYXinKma/kk0SowuZcB+JdnxTJAxD+Pywc1F/oiFP+ixHTZmmqYOY611NJm2fJkKua6lLRmgxu/snOXSAmSLbNXC5d/ptumb3go6yLKPx4CwboPm2jkJ/AFr7VUrlozBbnRq8RYyiDtzvLKzkqrmvsoEz3ga8QYl3Kvir3KBlvigWbVG/wfRTNrXgAoX/cx8qZwSolSDB+vVP4GZjphY9YqHRougRCN0JHGHpOzy42eW24wdlbSUyEGUWxlnjrw9eiBYI5WFFDzXRmpcxGec3MSOc7xJ59ektPtTm84r5ffm92P9qWD+SIipHDzzEIYU4guR1v59geplEN/atpPNizLrC5M2F8Z0XSS/G3ETxYA3S1M9HyxywRGtMHpkbgQaKwhhNCoXQb8Oe4T93kqhvTGNX9+BdJ60qdr0xwTZZVcbS03tEGsijh6R+wMmSelF0I22103na+nQo930dxxi3MUxHGB/jikvw7qjIXiAGEfjJ8/vs/XlGsaoz8/WWWaVgtb975/fi5/TA9VKftnrX1e/CCHSG1XgoofPqhyfIX2eOnW2BrfT+qzTjROROp19Qa0JQZ1pwTfKxSOmzJy25/ogLbBv6kRD27sZYlwjOM/tz2MReNb0kxCanoiEAIw1DP9R34zMBcdOaQgzSFVZnY2p3p1XHe77Erro7mP5vxxMj/U1J9E6G+dsDgra6dm+ITR5PlOcT8dAyOIDUxQN6F78xEZA/zHcHU2uHwIzGI9uLzJbtJkbjOednRxp1r2hO+HaC75jii5quNMr/tiIE/8QOFtBe9gNHDGJFL618y8cFFVAMDxXH14tQQDxTdU1ppXJpvyTblaDR1qi+1Tg8uUMeQK+fO1yW3sfxOuzOjObXGkl7zpxpDhxki6qUZZuTrdSJlFWsJSVydNLX2epDuzL7sutapnaacJIsZtTgdfucKmzdwx4d4mt+o43deRiCJMNE8Zt/sPa8/u2pMpdmIc+LK863LXcy96BtxgIdFTEFJO4c/c1vL5hhV12TlItzrc+uRMDPE8RJVJERTKLdmoQ8rRv1OARgYyvKM4rZtinensBdfqavD5rY4awy0bQUgQMOizgHjgT3ETjdoFxCKWzSr8/Z7D/CFzcV7zbVPtUGvRMe1BDN7D55JuQ1YWf/7WpNU2VFVEPJjt+jsTF7ysm0gNNZzz5DGLUkWb0meWrkuRRDcanW/hoP2k18ENekciKKW5n70Ut7AWeHq0IoW0GVFCLKC4YfupKbo8XZaUXE5uGAOlw9E2cd2hT1YFj2pyqJ+KPht29y4/inORgzvnaHDBq0EzQ59XSMoebexWLBQeclOCBEjyVUdX0QX9kqjC2OTr3Sol26eAFYixRWvst/A4uahtJHPSUZdHyfS6rrsVe/pc5MkevdngPvPvd/ldBd3mR9YqSMRdwdpxE96QKYZcmVn9rsZ+wfv7Op6BUZ1KPY/h+Ppejpqt62C11OOM6URrM7PTluBMqrjAyqdF5s5nRDJ2avnnLjv2NVOVN4RS9UqB7+7ehkmv7i/YOTBM7G639sV3AwtUJZVA6769IW/xENrjITH6jOs3cdLk9exvAL9VsNCFoRY7cm+XYEvvEktJqcb7Bbcqr+flGv4IOtqFDneODDWYcw1c+LbYhkmca++BuvXCSnsBTdOkuUmjf0hrUgGb1JIGEwB4y0OqEYKOv5j54bB7HkCq6YVo4GEOLFNOu+b41c5Z2fAWoi6QO4+pjWhPSXQ8QzvrrcE6bWOsRdy92gfh/HmmD+U8jjmS8Cldvr38/QKoctD2emjI6VFDuC3bRokar/Is6t9+3IiK3LDfenfOAJqP++bUWXnrqkEIl6KfJ/FbtKbuNkLZPLg3KhSAPfftJGswRZJNN3Rfqi5TxC1E/adHer4Zr5aB0ODpKGa/s9MHpn5VEOuqcaSIey2CZ03wK+j1mloinAjgP8IGpQ5xG0lne2FJ/AEXc81PToPuLgBR6yZ32iiMC/Qm3XpBBXMFaMu9MTZrUzHLUEZz3gVNjf3U/e7M9qOzHmo3j5hlgPdKVM2bjRvwyzw92bcIzFqcFbFh+v55vQ0QewwfOt2Y8ec8yL+9ZRUszqlxsVeHyDtQqFRWZNL43KZDvBlxyw6D94VPsHRYOlO00c3WoqfLkZKeiwOLFm4zXY3xAsaTXF782a0GZi0ufsmAaZp/yu9mQQvetv86wcHgRE5XJsaDYP+CoNbY9L8HGlk6M5IkMGV9PPO202tLvTozQKG0IDW8MHx4KwEdnK0zpgAi3kuScCXTA6GqXgbQr9R3XtaW1Dg/74ULtL+2GPemow1TgLZOmtG70ZwPGifouDsE2WGak5ifldkkVk528Je5++CFWSdc0hpt7oeUVP9+ImJDOOdq6uxcVgEdeTlciBUHD1eEznNzz6v64gTgzdvgJZ3kuJM9SwE3czZ22gyT1C0pRK6XA727WtvJesc2g8gVt+aNtWT+nyQ2ovbMkyn2QXejZYE0KrFwmDtJmaVOLPxtUbRu0q5LX1dYXSPQDjMERfAxztVMuAmmowJ+3n1x8u2LESPN4axjjnP1e3GpeiaQTKRr74c+JYHV4qAeuOecox18dmDHlLDcU9MN+itM+BLxiwpAxyi0FbNcJF+S0G4a5/ICZcHCAvPj+JIYpHWGOrAohcqGqlNWvgC9mQIEdsEZMo6zS6AHS3oDoO0lcTlIUf+ztV1qtE2Z4kVxfuCN/dzVaGpsHkaQa+UYpUuM8iG3d9yWANPIdng+dSCoP1D7sXhqHUjSUen4nZrfTvB7rGMDCXjP1QbdmOHHHEfoH4IIqcOHcS6dOza/co34hbacAFw8BY/jm6dSJXfDCW+gis+lM8hXCsr6EGlmvWHLMkprBkbWr0U4vHwBazmnMAUO97SalQ/1k0xFhqUJNYn8I43JMGL9DNtth++0NucBFLrA7oCNtiY5xwyIoUAst9JlJZBcodRSp2Ot2gmS68yUKaDd5Uu82XplppZA3pQWP7a7+tLuBkkfXYJn88q8OlGiNIlG1EsnFJ2jSCbuY0Hsxh2DasVa0pTWb9OX9UCMGu8tCwA4JTvXr8/PUhMvHlGVjdmZVK5lAcabyLy8F+6liRQIsYFQnJxL8thSJ7KnJo3aQ7VVYxD4r36h63sRXgH7O00LDhlsKMJBvB2lXCmU0YT1SRymSRkqj0uagZ1IccwV3zCcxNix25QFrdV5ZPs/OkE1mFHzj47fzs0BzTvDZNVBqAWJPktHKAD90O9qig1h7awepntoVmSiqgk7aCKCvuXZ9ccQdzxu2x2wn1MIW/tgLOQsZdfcr0ZZUaWNSKISVrABx1lQiyovTcOm4PC1efGVB4m8LuIlsRxIGkAk+RHvzPCcoPSYKyOhDzml+QrVOXpOfYOop+PL8OPsCSnChdAP0KCskd7DpGRZRa4r7rf7khxPX/SV+JTGfgU/truUawADuFytOJH7O+vfRIjMrvgIDPa0YONJqyV0J5qxM/aZoImH7bh1qNnJuyad/BQDU6SqRNe+OVQyWOHYCl7w6hTtJR6xuNb0QPD78lLsvwZHMlLxSJDm7xbPemH9caqTLaitRwHh9N3L7adr2/oP1EUQQoxycCI2+OTmnA73VLkJcmDLbv4bxaUf/+6tyyOt8lMn+T7/E4B4VkOUySfcdxeAmPeosT0SRS6d+UIzqPMPGSEqkV4ha0QiUmZ/+zRr74Ttmiv2xpOvDjGvo2m87ehN5JGj3S8nPQ5EybYT2zdcO4j1Ba4Ltf3Q+V3H22t3/AFBLAwQUAAIACAAstYxG5TYxQ18AAABqAAAAGwAAAHVuaXZlcnNhbC91bml2ZXJzYWwucG5nLnhtbC2MWwqAIBAA/4PuIHuAbdfSCjIvk6TQixKr21fQ/M18TGeveRLJ7UdYFwOMBLbPs27bXQruFNfbGKWiDxC3gbLFkn49wxC9AV1XyJqrlmoQ3oXRRwOKFGrJzA1B8S4fUEsBAgAAFAACAAgALLWMRioNwzZRBAAACxAAAB0AAAAAAAAAAQAAAAAAAAAAAHVuaXZlcnNhbC9jb21tb25fbWVzc2FnZXMubG5nUEsBAgAAFAACAAgALLWMRiXfYoO9BAAAyxYAACcAAAAAAAAAAQAAAAAAjAQAAHVuaXZlcnNhbC9mbGFzaF9wdWJsaXNoaW5nX3NldHRpbmdzLnhtbFBLAQIAABQAAgAIACy1jEZISKwfsQIAAFEKAAAhAAAAAAAAAAEAAAAAAI4JAAB1bml2ZXJzYWwvZmxhc2hfc2tpbl9zZXR0aW5ncy54bWxQSwECAAAUAAIACAAstYxGQVh2I5EEAADcFQAAJgAAAAAAAAABAAAAAAB+DAAAdW5pdmVyc2FsL2h0bWxfcHVibGlzaGluZ19zZXR0aW5ncy54bWxQSwECAAAUAAIACAAstYxGkkawmakBAABDBgAAHwAAAAAAAAABAAAAAABTEQAAdW5pdmVyc2FsL2h0bWxfc2tpbl9zZXR0aW5ncy5qc1BLAQIAABQAAgAIACy1jEYa2uo7qgAAAB8BAAAaAAAAAAAAAAEAAAAAADkTAAB1bml2ZXJzYWwvaTE4bl9wcmVzZXRzLnhtbFBLAQIAABQAAgAIACy1jEb1i9p5ZgAAAGgAAAAcAAAAAAAAAAEAAAAAABsUAAB1bml2ZXJzYWwvbG9jYWxfc2V0dGluZ3MueG1sUEsBAgAAFAACAAgAMwOBRM6CCTfsAgAAiAgAABQAAAAAAAAAAQAAAAAAuxQAAHVuaXZlcnNhbC9wbGF5ZXIueG1sUEsBAgAAFAACAAgALLWMRhe1aH2NCgAAE1oAACkAAAAAAAAAAQAAAAAA2RcAAHVuaXZlcnNhbC9za2luX2N1c3RvbWl6YXRpb25fc2V0dGluZ3MueG1sUEsBAgAAFAACAAgALLWMRjemYk9VJQAA+jIAABcAAAAAAAAAAAAAAAAArSIAAHVuaXZlcnNhbC91bml2ZXJzYWwucG5nUEsBAgAAFAACAAgALLWMRuU2MUNfAAAAagAAABsAAAAAAAAAAQAAAAAAN0gAAHVuaXZlcnNhbC91bml2ZXJzYWwucG5nLnhtbFBLBQYAAAAACwALAEkDAADPSAAAAAA="/>
  <p:tag name="ISPRING_PRESENTATION_TITLE" val="Section 2.2 Zero and Negative Exponents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OUTPUT_FOLDER" val="C:\Users\Danny\Dropbox\Website\m9h"/>
  <p:tag name="ISPRING_RESOURCE_PATHS_HASH_PRESENTER" val="9c216e27ea91e87be91b76b89eba2ca832ee53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49</TotalTime>
  <Words>232</Words>
  <Application>Microsoft Office PowerPoint</Application>
  <PresentationFormat>On-screen Show (4:3)</PresentationFormat>
  <Paragraphs>34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Century Schoolbook</vt:lpstr>
      <vt:lpstr>Wingdings</vt:lpstr>
      <vt:lpstr>Wingdings 2</vt:lpstr>
      <vt:lpstr>Oriel</vt:lpstr>
      <vt:lpstr>Equation</vt:lpstr>
      <vt:lpstr>Section 2.2 Zero and Negative Exponents </vt:lpstr>
      <vt:lpstr>I) Review: Powers of 2</vt:lpstr>
      <vt:lpstr>II) Zero Exponents</vt:lpstr>
      <vt:lpstr>PowerPoint Presentation</vt:lpstr>
      <vt:lpstr>III) Basic Principles of Exponent Laws</vt:lpstr>
      <vt:lpstr>IV) Additional Exponent Laws</vt:lpstr>
      <vt:lpstr>Ex: Simplify the Following:</vt:lpstr>
      <vt:lpstr>Ex: Simplify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2.2 Zero and Negative Exponents</dc:title>
  <dc:creator>Danny Young</dc:creator>
  <cp:lastModifiedBy>Danny Young</cp:lastModifiedBy>
  <cp:revision>32</cp:revision>
  <dcterms:created xsi:type="dcterms:W3CDTF">2011-06-27T16:11:13Z</dcterms:created>
  <dcterms:modified xsi:type="dcterms:W3CDTF">2018-04-03T15:38:15Z</dcterms:modified>
</cp:coreProperties>
</file>